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docProps/custom.xml" ContentType="application/vnd.openxmlformats-officedocument.custom-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</p:sldIdLst>
  <p:sldSz cx="18288000" cy="10287000"/>
  <p:notesSz cx="18288000" cy="1028700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viewProps" Target="viewProps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2" Type="http://schemas.openxmlformats.org/officeDocument/2006/relationships/theme" Target="theme/theme1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tableStyles" Target="tableStyles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customXml" Target="../customXml/item3.xml"/><Relationship Id="rId4" Type="http://schemas.openxmlformats.org/officeDocument/2006/relationships/presProps" Target="presProps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customXml" Target="../customXml/item2.xml"/></Relationships>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371600" y="3188970"/>
            <a:ext cx="15544800" cy="21602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743200" y="5760720"/>
            <a:ext cx="12801600" cy="25717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91440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941832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Relationship Id="rId7" Type="http://schemas.openxmlformats.org/officeDocument/2006/relationships/image" Target="../media/image1.png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18287998" cy="1028699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14400" y="411480"/>
            <a:ext cx="16459200" cy="1645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914400" y="2366010"/>
            <a:ext cx="1645920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6217920" y="9566910"/>
            <a:ext cx="585216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914400" y="9566910"/>
            <a:ext cx="42062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13167361" y="9566910"/>
            <a:ext cx="42062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png"/><Relationship Id="rId3" Type="http://schemas.openxmlformats.org/officeDocument/2006/relationships/image" Target="../media/image3.jpg"/><Relationship Id="rId4" Type="http://schemas.openxmlformats.org/officeDocument/2006/relationships/image" Target="../media/image4.jpg"/></Relationships>
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5.png"/><Relationship Id="rId3" Type="http://schemas.openxmlformats.org/officeDocument/2006/relationships/image" Target="../media/image2.png"/><Relationship Id="rId4" Type="http://schemas.openxmlformats.org/officeDocument/2006/relationships/image" Target="../media/image20.jpg"/></Relationships>
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5.png"/><Relationship Id="rId3" Type="http://schemas.openxmlformats.org/officeDocument/2006/relationships/image" Target="../media/image2.png"/><Relationship Id="rId4" Type="http://schemas.openxmlformats.org/officeDocument/2006/relationships/image" Target="../media/image21.jpg"/></Relationships>

</file>

<file path=ppt/slides/_rels/slide1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2.png"/><Relationship Id="rId3" Type="http://schemas.openxmlformats.org/officeDocument/2006/relationships/image" Target="../media/image2.png"/><Relationship Id="rId4" Type="http://schemas.openxmlformats.org/officeDocument/2006/relationships/image" Target="../media/image23.jpg"/></Relationships>

</file>

<file path=ppt/slides/_rels/slide1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2.png"/><Relationship Id="rId3" Type="http://schemas.openxmlformats.org/officeDocument/2006/relationships/image" Target="../media/image2.png"/><Relationship Id="rId4" Type="http://schemas.openxmlformats.org/officeDocument/2006/relationships/image" Target="../media/image24.jpg"/></Relationships>

</file>

<file path=ppt/slides/_rels/slide1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2.png"/><Relationship Id="rId3" Type="http://schemas.openxmlformats.org/officeDocument/2006/relationships/image" Target="../media/image2.png"/><Relationship Id="rId4" Type="http://schemas.openxmlformats.org/officeDocument/2006/relationships/image" Target="../media/image25.jpg"/></Relationships>

</file>

<file path=ppt/slides/_rels/slide1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png"/><Relationship Id="rId3" Type="http://schemas.openxmlformats.org/officeDocument/2006/relationships/image" Target="../media/image26.jpg"/></Relationships>

</file>

<file path=ppt/slides/_rels/slide1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png"/><Relationship Id="rId3" Type="http://schemas.openxmlformats.org/officeDocument/2006/relationships/image" Target="../media/image27.jpg"/></Relationships>

</file>

<file path=ppt/slides/_rels/slide1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png"/><Relationship Id="rId3" Type="http://schemas.openxmlformats.org/officeDocument/2006/relationships/image" Target="../media/image28.jpg"/><Relationship Id="rId4" Type="http://schemas.openxmlformats.org/officeDocument/2006/relationships/image" Target="../media/image29.jpg"/><Relationship Id="rId5" Type="http://schemas.openxmlformats.org/officeDocument/2006/relationships/image" Target="../media/image30.jpg"/></Relationships>

</file>

<file path=ppt/slides/_rels/slide1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png"/><Relationship Id="rId3" Type="http://schemas.openxmlformats.org/officeDocument/2006/relationships/image" Target="../media/image31.png"/><Relationship Id="rId4" Type="http://schemas.openxmlformats.org/officeDocument/2006/relationships/image" Target="../media/image32.jpg"/></Relationships>

</file>

<file path=ppt/slides/_rels/slide1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png"/><Relationship Id="rId3" Type="http://schemas.openxmlformats.org/officeDocument/2006/relationships/image" Target="../media/image31.png"/><Relationship Id="rId4" Type="http://schemas.openxmlformats.org/officeDocument/2006/relationships/image" Target="../media/image33.jpg"/></Relationships>
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png"/><Relationship Id="rId3" Type="http://schemas.openxmlformats.org/officeDocument/2006/relationships/image" Target="../media/image5.jpg"/></Relationships>

</file>

<file path=ppt/slides/_rels/slide2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png"/><Relationship Id="rId3" Type="http://schemas.openxmlformats.org/officeDocument/2006/relationships/image" Target="../media/image34.png"/><Relationship Id="rId4" Type="http://schemas.openxmlformats.org/officeDocument/2006/relationships/image" Target="../media/image35.jpg"/></Relationships>

</file>

<file path=ppt/slides/_rels/slide2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png"/><Relationship Id="rId3" Type="http://schemas.openxmlformats.org/officeDocument/2006/relationships/image" Target="../media/image36.jpg"/><Relationship Id="rId4" Type="http://schemas.openxmlformats.org/officeDocument/2006/relationships/image" Target="../media/image37.jpg"/></Relationships>

</file>

<file path=ppt/slides/_rels/slide2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png"/><Relationship Id="rId3" Type="http://schemas.openxmlformats.org/officeDocument/2006/relationships/image" Target="../media/image34.png"/><Relationship Id="rId4" Type="http://schemas.openxmlformats.org/officeDocument/2006/relationships/image" Target="../media/image38.jpg"/></Relationships>

</file>

<file path=ppt/slides/_rels/slide2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png"/><Relationship Id="rId3" Type="http://schemas.openxmlformats.org/officeDocument/2006/relationships/image" Target="../media/image39.jpg"/></Relationships>
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png"/><Relationship Id="rId3" Type="http://schemas.openxmlformats.org/officeDocument/2006/relationships/image" Target="../media/image6.jpg"/></Relationships>
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.png"/><Relationship Id="rId3" Type="http://schemas.openxmlformats.org/officeDocument/2006/relationships/image" Target="../media/image2.png"/><Relationship Id="rId4" Type="http://schemas.openxmlformats.org/officeDocument/2006/relationships/image" Target="../media/image8.jpg"/></Relationships>
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9.png"/><Relationship Id="rId3" Type="http://schemas.openxmlformats.org/officeDocument/2006/relationships/image" Target="../media/image2.png"/><Relationship Id="rId4" Type="http://schemas.openxmlformats.org/officeDocument/2006/relationships/image" Target="../media/image10.jpg"/></Relationships>
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1.png"/><Relationship Id="rId3" Type="http://schemas.openxmlformats.org/officeDocument/2006/relationships/image" Target="../media/image2.png"/><Relationship Id="rId4" Type="http://schemas.openxmlformats.org/officeDocument/2006/relationships/image" Target="../media/image12.jpg"/></Relationships>
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3.png"/><Relationship Id="rId3" Type="http://schemas.openxmlformats.org/officeDocument/2006/relationships/image" Target="../media/image2.png"/><Relationship Id="rId4" Type="http://schemas.openxmlformats.org/officeDocument/2006/relationships/image" Target="../media/image14.jpg"/></Relationships>
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5.png"/><Relationship Id="rId3" Type="http://schemas.openxmlformats.org/officeDocument/2006/relationships/image" Target="../media/image2.png"/><Relationship Id="rId4" Type="http://schemas.openxmlformats.org/officeDocument/2006/relationships/image" Target="../media/image16.jpg"/></Relationships>
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7.png"/><Relationship Id="rId3" Type="http://schemas.openxmlformats.org/officeDocument/2006/relationships/image" Target="../media/image2.png"/><Relationship Id="rId4" Type="http://schemas.openxmlformats.org/officeDocument/2006/relationships/image" Target="../media/image18.jpg"/><Relationship Id="rId5" Type="http://schemas.openxmlformats.org/officeDocument/2006/relationships/image" Target="../media/image19.jp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0" y="0"/>
            <a:ext cx="18288000" cy="9662160"/>
            <a:chOff x="0" y="0"/>
            <a:chExt cx="18288000" cy="9662160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567085" y="0"/>
              <a:ext cx="8720913" cy="902780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697351"/>
              <a:ext cx="18183224" cy="6381749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584209" y="7528297"/>
              <a:ext cx="4038599" cy="2133599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05568" y="2199793"/>
            <a:ext cx="4931417" cy="5027734"/>
          </a:xfrm>
          <a:prstGeom prst="rect">
            <a:avLst/>
          </a:prstGeom>
        </p:spPr>
      </p:pic>
      <p:sp>
        <p:nvSpPr>
          <p:cNvPr id="3" name="object 3" descr=""/>
          <p:cNvSpPr txBox="1"/>
          <p:nvPr/>
        </p:nvSpPr>
        <p:spPr>
          <a:xfrm>
            <a:off x="1538584" y="4330218"/>
            <a:ext cx="4465320" cy="753110"/>
          </a:xfrm>
          <a:prstGeom prst="rect">
            <a:avLst/>
          </a:prstGeom>
        </p:spPr>
        <p:txBody>
          <a:bodyPr wrap="square" lIns="0" tIns="27939" rIns="0" bIns="0" rtlCol="0" vert="horz">
            <a:spAutoFit/>
          </a:bodyPr>
          <a:lstStyle/>
          <a:p>
            <a:pPr marL="1658620" marR="5080" indent="-1646555">
              <a:lnSpc>
                <a:spcPts val="2850"/>
              </a:lnSpc>
              <a:spcBef>
                <a:spcPts val="219"/>
              </a:spcBef>
            </a:pPr>
            <a:r>
              <a:rPr dirty="0" sz="2400" spc="-110" b="1">
                <a:solidFill>
                  <a:srgbClr val="FFFEF7"/>
                </a:solidFill>
                <a:latin typeface="Tahoma"/>
                <a:cs typeface="Tahoma"/>
              </a:rPr>
              <a:t>Jak</a:t>
            </a:r>
            <a:r>
              <a:rPr dirty="0" sz="2400" spc="-65" b="1">
                <a:solidFill>
                  <a:srgbClr val="FFFEF7"/>
                </a:solidFill>
                <a:latin typeface="Tahoma"/>
                <a:cs typeface="Tahoma"/>
              </a:rPr>
              <a:t> </a:t>
            </a:r>
            <a:r>
              <a:rPr dirty="0" sz="2400" b="1">
                <a:solidFill>
                  <a:srgbClr val="FFFEF7"/>
                </a:solidFill>
                <a:latin typeface="Tahoma"/>
                <a:cs typeface="Tahoma"/>
              </a:rPr>
              <a:t>být</a:t>
            </a:r>
            <a:r>
              <a:rPr dirty="0" sz="2400" spc="-110" b="1">
                <a:solidFill>
                  <a:srgbClr val="FFFEF7"/>
                </a:solidFill>
                <a:latin typeface="Tahoma"/>
                <a:cs typeface="Tahoma"/>
              </a:rPr>
              <a:t> </a:t>
            </a:r>
            <a:r>
              <a:rPr dirty="0" sz="2400" spc="-20" b="1">
                <a:solidFill>
                  <a:srgbClr val="FFFEF7"/>
                </a:solidFill>
                <a:latin typeface="Tahoma"/>
                <a:cs typeface="Tahoma"/>
              </a:rPr>
              <a:t>profesionální</a:t>
            </a:r>
            <a:r>
              <a:rPr dirty="0" sz="2400" spc="-85" b="1">
                <a:solidFill>
                  <a:srgbClr val="FFFEF7"/>
                </a:solidFill>
                <a:latin typeface="Tahoma"/>
                <a:cs typeface="Tahoma"/>
              </a:rPr>
              <a:t> </a:t>
            </a:r>
            <a:r>
              <a:rPr dirty="0" sz="2400" b="1">
                <a:solidFill>
                  <a:srgbClr val="FFFEF7"/>
                </a:solidFill>
                <a:latin typeface="Tahoma"/>
                <a:cs typeface="Tahoma"/>
              </a:rPr>
              <a:t>a</a:t>
            </a:r>
            <a:r>
              <a:rPr dirty="0" sz="2400" spc="-90" b="1">
                <a:solidFill>
                  <a:srgbClr val="FFFEF7"/>
                </a:solidFill>
                <a:latin typeface="Tahoma"/>
                <a:cs typeface="Tahoma"/>
              </a:rPr>
              <a:t> </a:t>
            </a:r>
            <a:r>
              <a:rPr dirty="0" sz="2400" spc="-60" b="1">
                <a:solidFill>
                  <a:srgbClr val="FFFEF7"/>
                </a:solidFill>
                <a:latin typeface="Tahoma"/>
                <a:cs typeface="Tahoma"/>
              </a:rPr>
              <a:t>pĬitom </a:t>
            </a:r>
            <a:r>
              <a:rPr dirty="0" sz="2400" spc="-10" b="1">
                <a:solidFill>
                  <a:srgbClr val="FFFEF7"/>
                </a:solidFill>
                <a:latin typeface="Tahoma"/>
                <a:cs typeface="Tahoma"/>
              </a:rPr>
              <a:t>lidský?</a:t>
            </a:r>
            <a:endParaRPr sz="2400">
              <a:latin typeface="Tahoma"/>
              <a:cs typeface="Tahoma"/>
            </a:endParaRPr>
          </a:p>
        </p:txBody>
      </p:sp>
      <p:grpSp>
        <p:nvGrpSpPr>
          <p:cNvPr id="4" name="object 4" descr=""/>
          <p:cNvGrpSpPr/>
          <p:nvPr/>
        </p:nvGrpSpPr>
        <p:grpSpPr>
          <a:xfrm>
            <a:off x="6683846" y="0"/>
            <a:ext cx="11604625" cy="9803765"/>
            <a:chOff x="6683846" y="0"/>
            <a:chExt cx="11604625" cy="9803765"/>
          </a:xfrm>
        </p:grpSpPr>
        <p:pic>
          <p:nvPicPr>
            <p:cNvPr id="5" name="object 5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567085" y="0"/>
              <a:ext cx="8720913" cy="9027803"/>
            </a:xfrm>
            <a:prstGeom prst="rect">
              <a:avLst/>
            </a:prstGeom>
          </p:spPr>
        </p:pic>
        <p:sp>
          <p:nvSpPr>
            <p:cNvPr id="6" name="object 6" descr=""/>
            <p:cNvSpPr/>
            <p:nvPr/>
          </p:nvSpPr>
          <p:spPr>
            <a:xfrm>
              <a:off x="7715947" y="7052400"/>
              <a:ext cx="502920" cy="0"/>
            </a:xfrm>
            <a:custGeom>
              <a:avLst/>
              <a:gdLst/>
              <a:ahLst/>
              <a:cxnLst/>
              <a:rect l="l" t="t" r="r" b="b"/>
              <a:pathLst>
                <a:path w="502920" h="0">
                  <a:moveTo>
                    <a:pt x="0" y="0"/>
                  </a:moveTo>
                  <a:lnTo>
                    <a:pt x="502371" y="0"/>
                  </a:lnTo>
                </a:path>
              </a:pathLst>
            </a:custGeom>
            <a:ln w="28574">
              <a:solidFill>
                <a:srgbClr val="6DAEFA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 descr=""/>
            <p:cNvSpPr/>
            <p:nvPr/>
          </p:nvSpPr>
          <p:spPr>
            <a:xfrm>
              <a:off x="8168313" y="7009538"/>
              <a:ext cx="57150" cy="85725"/>
            </a:xfrm>
            <a:custGeom>
              <a:avLst/>
              <a:gdLst/>
              <a:ahLst/>
              <a:cxnLst/>
              <a:rect l="l" t="t" r="r" b="b"/>
              <a:pathLst>
                <a:path w="57150" h="85725">
                  <a:moveTo>
                    <a:pt x="0" y="0"/>
                  </a:moveTo>
                  <a:lnTo>
                    <a:pt x="57149" y="42862"/>
                  </a:lnTo>
                  <a:lnTo>
                    <a:pt x="0" y="85724"/>
                  </a:lnTo>
                </a:path>
              </a:pathLst>
            </a:custGeom>
            <a:ln w="28574">
              <a:solidFill>
                <a:srgbClr val="6DAEFA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8" name="object 8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683846" y="697351"/>
              <a:ext cx="10953749" cy="9105899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05568" y="2199793"/>
            <a:ext cx="4931417" cy="5027734"/>
          </a:xfrm>
          <a:prstGeom prst="rect">
            <a:avLst/>
          </a:prstGeom>
        </p:spPr>
      </p:pic>
      <p:sp>
        <p:nvSpPr>
          <p:cNvPr id="3" name="object 3" descr=""/>
          <p:cNvSpPr txBox="1"/>
          <p:nvPr/>
        </p:nvSpPr>
        <p:spPr>
          <a:xfrm>
            <a:off x="1885651" y="4330218"/>
            <a:ext cx="3771265" cy="753110"/>
          </a:xfrm>
          <a:prstGeom prst="rect">
            <a:avLst/>
          </a:prstGeom>
        </p:spPr>
        <p:txBody>
          <a:bodyPr wrap="square" lIns="0" tIns="27939" rIns="0" bIns="0" rtlCol="0" vert="horz">
            <a:spAutoFit/>
          </a:bodyPr>
          <a:lstStyle/>
          <a:p>
            <a:pPr marL="1263650" marR="5080" indent="-1251585">
              <a:lnSpc>
                <a:spcPts val="2850"/>
              </a:lnSpc>
              <a:spcBef>
                <a:spcPts val="219"/>
              </a:spcBef>
            </a:pPr>
            <a:r>
              <a:rPr dirty="0" sz="2400" spc="-50" b="1">
                <a:solidFill>
                  <a:srgbClr val="FFFEF7"/>
                </a:solidFill>
                <a:latin typeface="Tahoma"/>
                <a:cs typeface="Tahoma"/>
              </a:rPr>
              <a:t>Intervence</a:t>
            </a:r>
            <a:r>
              <a:rPr dirty="0" sz="2400" spc="-45" b="1">
                <a:solidFill>
                  <a:srgbClr val="FFFEF7"/>
                </a:solidFill>
                <a:latin typeface="Tahoma"/>
                <a:cs typeface="Tahoma"/>
              </a:rPr>
              <a:t> </a:t>
            </a:r>
            <a:r>
              <a:rPr dirty="0" sz="2400" b="1">
                <a:solidFill>
                  <a:srgbClr val="FFFEF7"/>
                </a:solidFill>
                <a:latin typeface="Tahoma"/>
                <a:cs typeface="Tahoma"/>
              </a:rPr>
              <a:t>versus</a:t>
            </a:r>
            <a:r>
              <a:rPr dirty="0" sz="2400" spc="-40" b="1">
                <a:solidFill>
                  <a:srgbClr val="FFFEF7"/>
                </a:solidFill>
                <a:latin typeface="Tahoma"/>
                <a:cs typeface="Tahoma"/>
              </a:rPr>
              <a:t> </a:t>
            </a:r>
            <a:r>
              <a:rPr dirty="0" sz="2400" spc="-10" b="1">
                <a:solidFill>
                  <a:srgbClr val="FFFEF7"/>
                </a:solidFill>
                <a:latin typeface="Tahoma"/>
                <a:cs typeface="Tahoma"/>
              </a:rPr>
              <a:t>reálná změna?</a:t>
            </a:r>
            <a:endParaRPr sz="2400">
              <a:latin typeface="Tahoma"/>
              <a:cs typeface="Tahoma"/>
            </a:endParaRPr>
          </a:p>
        </p:txBody>
      </p:sp>
      <p:grpSp>
        <p:nvGrpSpPr>
          <p:cNvPr id="4" name="object 4" descr=""/>
          <p:cNvGrpSpPr/>
          <p:nvPr/>
        </p:nvGrpSpPr>
        <p:grpSpPr>
          <a:xfrm>
            <a:off x="6860838" y="0"/>
            <a:ext cx="11427460" cy="9899015"/>
            <a:chOff x="6860838" y="0"/>
            <a:chExt cx="11427460" cy="9899015"/>
          </a:xfrm>
        </p:grpSpPr>
        <p:pic>
          <p:nvPicPr>
            <p:cNvPr id="5" name="object 5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567085" y="0"/>
              <a:ext cx="8720913" cy="9027803"/>
            </a:xfrm>
            <a:prstGeom prst="rect">
              <a:avLst/>
            </a:prstGeom>
          </p:spPr>
        </p:pic>
        <p:sp>
          <p:nvSpPr>
            <p:cNvPr id="6" name="object 6" descr=""/>
            <p:cNvSpPr/>
            <p:nvPr/>
          </p:nvSpPr>
          <p:spPr>
            <a:xfrm>
              <a:off x="7715947" y="7052400"/>
              <a:ext cx="502920" cy="0"/>
            </a:xfrm>
            <a:custGeom>
              <a:avLst/>
              <a:gdLst/>
              <a:ahLst/>
              <a:cxnLst/>
              <a:rect l="l" t="t" r="r" b="b"/>
              <a:pathLst>
                <a:path w="502920" h="0">
                  <a:moveTo>
                    <a:pt x="0" y="0"/>
                  </a:moveTo>
                  <a:lnTo>
                    <a:pt x="502371" y="0"/>
                  </a:lnTo>
                </a:path>
              </a:pathLst>
            </a:custGeom>
            <a:ln w="28574">
              <a:solidFill>
                <a:srgbClr val="6DAEFA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 descr=""/>
            <p:cNvSpPr/>
            <p:nvPr/>
          </p:nvSpPr>
          <p:spPr>
            <a:xfrm>
              <a:off x="8168312" y="7009538"/>
              <a:ext cx="57150" cy="85725"/>
            </a:xfrm>
            <a:custGeom>
              <a:avLst/>
              <a:gdLst/>
              <a:ahLst/>
              <a:cxnLst/>
              <a:rect l="l" t="t" r="r" b="b"/>
              <a:pathLst>
                <a:path w="57150" h="85725">
                  <a:moveTo>
                    <a:pt x="0" y="0"/>
                  </a:moveTo>
                  <a:lnTo>
                    <a:pt x="57149" y="42862"/>
                  </a:lnTo>
                  <a:lnTo>
                    <a:pt x="0" y="85724"/>
                  </a:lnTo>
                </a:path>
              </a:pathLst>
            </a:custGeom>
            <a:ln w="28574">
              <a:solidFill>
                <a:srgbClr val="6DAEFA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8" name="object 8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860838" y="383393"/>
              <a:ext cx="10401299" cy="9515474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06998" y="1798379"/>
            <a:ext cx="5963625" cy="5833215"/>
          </a:xfrm>
          <a:prstGeom prst="rect">
            <a:avLst/>
          </a:prstGeom>
        </p:spPr>
      </p:pic>
      <p:sp>
        <p:nvSpPr>
          <p:cNvPr id="3" name="object 3" descr=""/>
          <p:cNvSpPr txBox="1"/>
          <p:nvPr/>
        </p:nvSpPr>
        <p:spPr>
          <a:xfrm>
            <a:off x="1250828" y="4328854"/>
            <a:ext cx="3794125" cy="3911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400" spc="155" b="1">
                <a:solidFill>
                  <a:srgbClr val="FFFEF7"/>
                </a:solidFill>
                <a:latin typeface="Tahoma"/>
                <a:cs typeface="Tahoma"/>
              </a:rPr>
              <a:t>Co</a:t>
            </a:r>
            <a:r>
              <a:rPr dirty="0" sz="2400" spc="-90" b="1">
                <a:solidFill>
                  <a:srgbClr val="FFFEF7"/>
                </a:solidFill>
                <a:latin typeface="Tahoma"/>
                <a:cs typeface="Tahoma"/>
              </a:rPr>
              <a:t> </a:t>
            </a:r>
            <a:r>
              <a:rPr dirty="0" sz="2400" spc="114" b="1">
                <a:solidFill>
                  <a:srgbClr val="FFFEF7"/>
                </a:solidFill>
                <a:latin typeface="Tahoma"/>
                <a:cs typeface="Tahoma"/>
              </a:rPr>
              <a:t>se</a:t>
            </a:r>
            <a:r>
              <a:rPr dirty="0" sz="2400" spc="-85" b="1">
                <a:solidFill>
                  <a:srgbClr val="FFFEF7"/>
                </a:solidFill>
                <a:latin typeface="Tahoma"/>
                <a:cs typeface="Tahoma"/>
              </a:rPr>
              <a:t> </a:t>
            </a:r>
            <a:r>
              <a:rPr dirty="0" sz="2400" b="1">
                <a:solidFill>
                  <a:srgbClr val="FFFEF7"/>
                </a:solidFill>
                <a:latin typeface="Tahoma"/>
                <a:cs typeface="Tahoma"/>
              </a:rPr>
              <a:t>v</a:t>
            </a:r>
            <a:r>
              <a:rPr dirty="0" sz="2400" spc="-90" b="1">
                <a:solidFill>
                  <a:srgbClr val="FFFEF7"/>
                </a:solidFill>
                <a:latin typeface="Tahoma"/>
                <a:cs typeface="Tahoma"/>
              </a:rPr>
              <a:t> </a:t>
            </a:r>
            <a:r>
              <a:rPr dirty="0" sz="2400" spc="-50" b="1">
                <a:solidFill>
                  <a:srgbClr val="FFFEF7"/>
                </a:solidFill>
                <a:latin typeface="Tahoma"/>
                <a:cs typeface="Tahoma"/>
              </a:rPr>
              <a:t>praxi</a:t>
            </a:r>
            <a:r>
              <a:rPr dirty="0" sz="2400" spc="-85" b="1">
                <a:solidFill>
                  <a:srgbClr val="FFFEF7"/>
                </a:solidFill>
                <a:latin typeface="Tahoma"/>
                <a:cs typeface="Tahoma"/>
              </a:rPr>
              <a:t> </a:t>
            </a:r>
            <a:r>
              <a:rPr dirty="0" sz="2400" spc="-10" b="1">
                <a:solidFill>
                  <a:srgbClr val="FFFEF7"/>
                </a:solidFill>
                <a:latin typeface="Tahoma"/>
                <a:cs typeface="Tahoma"/>
              </a:rPr>
              <a:t>osvědčuje?</a:t>
            </a:r>
            <a:endParaRPr sz="2400">
              <a:latin typeface="Tahoma"/>
              <a:cs typeface="Tahoma"/>
            </a:endParaRPr>
          </a:p>
        </p:txBody>
      </p:sp>
      <p:grpSp>
        <p:nvGrpSpPr>
          <p:cNvPr id="4" name="object 4" descr=""/>
          <p:cNvGrpSpPr/>
          <p:nvPr/>
        </p:nvGrpSpPr>
        <p:grpSpPr>
          <a:xfrm>
            <a:off x="6532573" y="0"/>
            <a:ext cx="11755755" cy="9820910"/>
            <a:chOff x="6532573" y="0"/>
            <a:chExt cx="11755755" cy="9820910"/>
          </a:xfrm>
        </p:grpSpPr>
        <p:pic>
          <p:nvPicPr>
            <p:cNvPr id="5" name="object 5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567085" y="0"/>
              <a:ext cx="8720913" cy="9027803"/>
            </a:xfrm>
            <a:prstGeom prst="rect">
              <a:avLst/>
            </a:prstGeom>
          </p:spPr>
        </p:pic>
        <p:sp>
          <p:nvSpPr>
            <p:cNvPr id="6" name="object 6" descr=""/>
            <p:cNvSpPr/>
            <p:nvPr/>
          </p:nvSpPr>
          <p:spPr>
            <a:xfrm>
              <a:off x="7715947" y="7052400"/>
              <a:ext cx="502920" cy="0"/>
            </a:xfrm>
            <a:custGeom>
              <a:avLst/>
              <a:gdLst/>
              <a:ahLst/>
              <a:cxnLst/>
              <a:rect l="l" t="t" r="r" b="b"/>
              <a:pathLst>
                <a:path w="502920" h="0">
                  <a:moveTo>
                    <a:pt x="0" y="0"/>
                  </a:moveTo>
                  <a:lnTo>
                    <a:pt x="502371" y="0"/>
                  </a:lnTo>
                </a:path>
              </a:pathLst>
            </a:custGeom>
            <a:ln w="28574">
              <a:solidFill>
                <a:srgbClr val="6DAEFA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 descr=""/>
            <p:cNvSpPr/>
            <p:nvPr/>
          </p:nvSpPr>
          <p:spPr>
            <a:xfrm>
              <a:off x="8168312" y="7009538"/>
              <a:ext cx="57150" cy="85725"/>
            </a:xfrm>
            <a:custGeom>
              <a:avLst/>
              <a:gdLst/>
              <a:ahLst/>
              <a:cxnLst/>
              <a:rect l="l" t="t" r="r" b="b"/>
              <a:pathLst>
                <a:path w="57150" h="85725">
                  <a:moveTo>
                    <a:pt x="0" y="0"/>
                  </a:moveTo>
                  <a:lnTo>
                    <a:pt x="57149" y="42862"/>
                  </a:lnTo>
                  <a:lnTo>
                    <a:pt x="0" y="85724"/>
                  </a:lnTo>
                </a:path>
              </a:pathLst>
            </a:custGeom>
            <a:ln w="28574">
              <a:solidFill>
                <a:srgbClr val="6DAEFA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8" name="object 8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532573" y="467053"/>
              <a:ext cx="11106149" cy="9353549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06998" y="1798379"/>
            <a:ext cx="5963625" cy="5833215"/>
          </a:xfrm>
          <a:prstGeom prst="rect">
            <a:avLst/>
          </a:prstGeom>
        </p:spPr>
      </p:pic>
      <p:sp>
        <p:nvSpPr>
          <p:cNvPr id="3" name="object 3" descr=""/>
          <p:cNvSpPr txBox="1"/>
          <p:nvPr/>
        </p:nvSpPr>
        <p:spPr>
          <a:xfrm>
            <a:off x="524547" y="4509828"/>
            <a:ext cx="5328920" cy="3911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400" b="1">
                <a:solidFill>
                  <a:srgbClr val="FFFEF7"/>
                </a:solidFill>
                <a:latin typeface="Tahoma"/>
                <a:cs typeface="Tahoma"/>
              </a:rPr>
              <a:t>Mezioborová</a:t>
            </a:r>
            <a:r>
              <a:rPr dirty="0" sz="2400" spc="100" b="1">
                <a:solidFill>
                  <a:srgbClr val="FFFEF7"/>
                </a:solidFill>
                <a:latin typeface="Tahoma"/>
                <a:cs typeface="Tahoma"/>
              </a:rPr>
              <a:t> </a:t>
            </a:r>
            <a:r>
              <a:rPr dirty="0" sz="2400" b="1">
                <a:solidFill>
                  <a:srgbClr val="FFFEF7"/>
                </a:solidFill>
                <a:latin typeface="Tahoma"/>
                <a:cs typeface="Tahoma"/>
              </a:rPr>
              <a:t>spolupráce</a:t>
            </a:r>
            <a:r>
              <a:rPr dirty="0" sz="2400" spc="100" b="1">
                <a:solidFill>
                  <a:srgbClr val="FFFEF7"/>
                </a:solidFill>
                <a:latin typeface="Tahoma"/>
                <a:cs typeface="Tahoma"/>
              </a:rPr>
              <a:t> </a:t>
            </a:r>
            <a:r>
              <a:rPr dirty="0" sz="2400" spc="-50" b="1">
                <a:solidFill>
                  <a:srgbClr val="FFFEF7"/>
                </a:solidFill>
                <a:latin typeface="Tahoma"/>
                <a:cs typeface="Tahoma"/>
              </a:rPr>
              <a:t>je</a:t>
            </a:r>
            <a:r>
              <a:rPr dirty="0" sz="2400" spc="100" b="1">
                <a:solidFill>
                  <a:srgbClr val="FFFEF7"/>
                </a:solidFill>
                <a:latin typeface="Tahoma"/>
                <a:cs typeface="Tahoma"/>
              </a:rPr>
              <a:t> </a:t>
            </a:r>
            <a:r>
              <a:rPr dirty="0" sz="2400" spc="-10" b="1">
                <a:solidFill>
                  <a:srgbClr val="FFFEF7"/>
                </a:solidFill>
                <a:latin typeface="Tahoma"/>
                <a:cs typeface="Tahoma"/>
              </a:rPr>
              <a:t>základ.</a:t>
            </a:r>
            <a:endParaRPr sz="2400">
              <a:latin typeface="Tahoma"/>
              <a:cs typeface="Tahoma"/>
            </a:endParaRPr>
          </a:p>
        </p:txBody>
      </p:sp>
      <p:grpSp>
        <p:nvGrpSpPr>
          <p:cNvPr id="4" name="object 4" descr=""/>
          <p:cNvGrpSpPr/>
          <p:nvPr/>
        </p:nvGrpSpPr>
        <p:grpSpPr>
          <a:xfrm>
            <a:off x="7715947" y="6995250"/>
            <a:ext cx="523875" cy="114300"/>
            <a:chOff x="7715947" y="6995250"/>
            <a:chExt cx="523875" cy="114300"/>
          </a:xfrm>
        </p:grpSpPr>
        <p:sp>
          <p:nvSpPr>
            <p:cNvPr id="5" name="object 5" descr=""/>
            <p:cNvSpPr/>
            <p:nvPr/>
          </p:nvSpPr>
          <p:spPr>
            <a:xfrm>
              <a:off x="7715947" y="7052400"/>
              <a:ext cx="502920" cy="0"/>
            </a:xfrm>
            <a:custGeom>
              <a:avLst/>
              <a:gdLst/>
              <a:ahLst/>
              <a:cxnLst/>
              <a:rect l="l" t="t" r="r" b="b"/>
              <a:pathLst>
                <a:path w="502920" h="0">
                  <a:moveTo>
                    <a:pt x="0" y="0"/>
                  </a:moveTo>
                  <a:lnTo>
                    <a:pt x="502371" y="0"/>
                  </a:lnTo>
                </a:path>
              </a:pathLst>
            </a:custGeom>
            <a:ln w="28574">
              <a:solidFill>
                <a:srgbClr val="6DAEFA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 descr=""/>
            <p:cNvSpPr/>
            <p:nvPr/>
          </p:nvSpPr>
          <p:spPr>
            <a:xfrm>
              <a:off x="8168312" y="7009538"/>
              <a:ext cx="57150" cy="85725"/>
            </a:xfrm>
            <a:custGeom>
              <a:avLst/>
              <a:gdLst/>
              <a:ahLst/>
              <a:cxnLst/>
              <a:rect l="l" t="t" r="r" b="b"/>
              <a:pathLst>
                <a:path w="57150" h="85725">
                  <a:moveTo>
                    <a:pt x="0" y="0"/>
                  </a:moveTo>
                  <a:lnTo>
                    <a:pt x="57149" y="42862"/>
                  </a:lnTo>
                  <a:lnTo>
                    <a:pt x="0" y="85724"/>
                  </a:lnTo>
                </a:path>
              </a:pathLst>
            </a:custGeom>
            <a:ln w="28574">
              <a:solidFill>
                <a:srgbClr val="6DAEFA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7" name="object 7" descr=""/>
          <p:cNvGrpSpPr/>
          <p:nvPr/>
        </p:nvGrpSpPr>
        <p:grpSpPr>
          <a:xfrm>
            <a:off x="9567085" y="0"/>
            <a:ext cx="8721090" cy="9860915"/>
            <a:chOff x="9567085" y="0"/>
            <a:chExt cx="8721090" cy="9860915"/>
          </a:xfrm>
        </p:grpSpPr>
        <p:pic>
          <p:nvPicPr>
            <p:cNvPr id="8" name="object 8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567085" y="0"/>
              <a:ext cx="8720913" cy="9027803"/>
            </a:xfrm>
            <a:prstGeom prst="rect">
              <a:avLst/>
            </a:prstGeom>
          </p:spPr>
        </p:pic>
        <p:pic>
          <p:nvPicPr>
            <p:cNvPr id="9" name="object 9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773275" y="697351"/>
              <a:ext cx="6648449" cy="9163049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06998" y="1798379"/>
            <a:ext cx="5963625" cy="5833215"/>
          </a:xfrm>
          <a:prstGeom prst="rect">
            <a:avLst/>
          </a:prstGeom>
        </p:spPr>
      </p:pic>
      <p:sp>
        <p:nvSpPr>
          <p:cNvPr id="3" name="object 3" descr=""/>
          <p:cNvSpPr txBox="1"/>
          <p:nvPr/>
        </p:nvSpPr>
        <p:spPr>
          <a:xfrm>
            <a:off x="1607123" y="4509828"/>
            <a:ext cx="3081655" cy="3911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400" spc="-45" b="1">
                <a:solidFill>
                  <a:srgbClr val="FFFEF7"/>
                </a:solidFill>
                <a:latin typeface="Tahoma"/>
                <a:cs typeface="Tahoma"/>
              </a:rPr>
              <a:t>Jaké</a:t>
            </a:r>
            <a:r>
              <a:rPr dirty="0" sz="2400" spc="-90" b="1">
                <a:solidFill>
                  <a:srgbClr val="FFFEF7"/>
                </a:solidFill>
                <a:latin typeface="Tahoma"/>
                <a:cs typeface="Tahoma"/>
              </a:rPr>
              <a:t> </a:t>
            </a:r>
            <a:r>
              <a:rPr dirty="0" sz="2400" spc="-50" b="1">
                <a:solidFill>
                  <a:srgbClr val="FFFEF7"/>
                </a:solidFill>
                <a:latin typeface="Tahoma"/>
                <a:cs typeface="Tahoma"/>
              </a:rPr>
              <a:t>je</a:t>
            </a:r>
            <a:r>
              <a:rPr dirty="0" sz="2400" spc="-90" b="1">
                <a:solidFill>
                  <a:srgbClr val="FFFEF7"/>
                </a:solidFill>
                <a:latin typeface="Tahoma"/>
                <a:cs typeface="Tahoma"/>
              </a:rPr>
              <a:t> </a:t>
            </a:r>
            <a:r>
              <a:rPr dirty="0" sz="2400" spc="60" b="1">
                <a:solidFill>
                  <a:srgbClr val="FFFEF7"/>
                </a:solidFill>
                <a:latin typeface="Tahoma"/>
                <a:cs typeface="Tahoma"/>
              </a:rPr>
              <a:t>Vaše</a:t>
            </a:r>
            <a:r>
              <a:rPr dirty="0" sz="2400" spc="-90" b="1">
                <a:solidFill>
                  <a:srgbClr val="FFFEF7"/>
                </a:solidFill>
                <a:latin typeface="Tahoma"/>
                <a:cs typeface="Tahoma"/>
              </a:rPr>
              <a:t> </a:t>
            </a:r>
            <a:r>
              <a:rPr dirty="0" sz="2400" spc="-175" b="1">
                <a:solidFill>
                  <a:srgbClr val="FFFEF7"/>
                </a:solidFill>
                <a:latin typeface="Tahoma"/>
                <a:cs typeface="Tahoma"/>
              </a:rPr>
              <a:t>IKIGAI?</a:t>
            </a:r>
            <a:endParaRPr sz="2400">
              <a:latin typeface="Tahoma"/>
              <a:cs typeface="Tahoma"/>
            </a:endParaRPr>
          </a:p>
        </p:txBody>
      </p:sp>
      <p:grpSp>
        <p:nvGrpSpPr>
          <p:cNvPr id="4" name="object 4" descr=""/>
          <p:cNvGrpSpPr/>
          <p:nvPr/>
        </p:nvGrpSpPr>
        <p:grpSpPr>
          <a:xfrm>
            <a:off x="7010565" y="4365309"/>
            <a:ext cx="1595755" cy="1230630"/>
            <a:chOff x="7010565" y="4365309"/>
            <a:chExt cx="1595755" cy="1230630"/>
          </a:xfrm>
        </p:grpSpPr>
        <p:sp>
          <p:nvSpPr>
            <p:cNvPr id="5" name="object 5" descr=""/>
            <p:cNvSpPr/>
            <p:nvPr/>
          </p:nvSpPr>
          <p:spPr>
            <a:xfrm>
              <a:off x="7024852" y="4383945"/>
              <a:ext cx="1561465" cy="1197610"/>
            </a:xfrm>
            <a:custGeom>
              <a:avLst/>
              <a:gdLst/>
              <a:ahLst/>
              <a:cxnLst/>
              <a:rect l="l" t="t" r="r" b="b"/>
              <a:pathLst>
                <a:path w="1561465" h="1197610">
                  <a:moveTo>
                    <a:pt x="0" y="1197448"/>
                  </a:moveTo>
                  <a:lnTo>
                    <a:pt x="1561033" y="0"/>
                  </a:lnTo>
                </a:path>
              </a:pathLst>
            </a:custGeom>
            <a:ln w="28574">
              <a:solidFill>
                <a:srgbClr val="6DAEFA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 descr=""/>
            <p:cNvSpPr/>
            <p:nvPr/>
          </p:nvSpPr>
          <p:spPr>
            <a:xfrm>
              <a:off x="8520120" y="4379597"/>
              <a:ext cx="71755" cy="69215"/>
            </a:xfrm>
            <a:custGeom>
              <a:avLst/>
              <a:gdLst/>
              <a:ahLst/>
              <a:cxnLst/>
              <a:rect l="l" t="t" r="r" b="b"/>
              <a:pathLst>
                <a:path w="71754" h="69214">
                  <a:moveTo>
                    <a:pt x="0" y="774"/>
                  </a:moveTo>
                  <a:lnTo>
                    <a:pt x="71433" y="0"/>
                  </a:lnTo>
                  <a:lnTo>
                    <a:pt x="52175" y="68792"/>
                  </a:lnTo>
                </a:path>
              </a:pathLst>
            </a:custGeom>
            <a:ln w="28574">
              <a:solidFill>
                <a:srgbClr val="6DAEFA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7" name="object 7" descr=""/>
          <p:cNvGrpSpPr/>
          <p:nvPr/>
        </p:nvGrpSpPr>
        <p:grpSpPr>
          <a:xfrm>
            <a:off x="9144000" y="0"/>
            <a:ext cx="9144000" cy="9784080"/>
            <a:chOff x="9144000" y="0"/>
            <a:chExt cx="9144000" cy="9784080"/>
          </a:xfrm>
        </p:grpSpPr>
        <p:pic>
          <p:nvPicPr>
            <p:cNvPr id="8" name="object 8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567086" y="0"/>
              <a:ext cx="8720913" cy="9027803"/>
            </a:xfrm>
            <a:prstGeom prst="rect">
              <a:avLst/>
            </a:prstGeom>
          </p:spPr>
        </p:pic>
        <p:pic>
          <p:nvPicPr>
            <p:cNvPr id="9" name="object 9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144000" y="506306"/>
              <a:ext cx="6838949" cy="9277349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567085" y="0"/>
            <a:ext cx="8720913" cy="9027803"/>
          </a:xfrm>
          <a:prstGeom prst="rect">
            <a:avLst/>
          </a:prstGeom>
        </p:spPr>
      </p:pic>
      <p:grpSp>
        <p:nvGrpSpPr>
          <p:cNvPr id="3" name="object 3" descr=""/>
          <p:cNvGrpSpPr/>
          <p:nvPr/>
        </p:nvGrpSpPr>
        <p:grpSpPr>
          <a:xfrm>
            <a:off x="2554775" y="174966"/>
            <a:ext cx="13182600" cy="9934575"/>
            <a:chOff x="2554775" y="174966"/>
            <a:chExt cx="13182600" cy="9934575"/>
          </a:xfrm>
        </p:grpSpPr>
        <p:sp>
          <p:nvSpPr>
            <p:cNvPr id="4" name="object 4" descr=""/>
            <p:cNvSpPr/>
            <p:nvPr/>
          </p:nvSpPr>
          <p:spPr>
            <a:xfrm>
              <a:off x="7024852" y="4383945"/>
              <a:ext cx="1561465" cy="1197610"/>
            </a:xfrm>
            <a:custGeom>
              <a:avLst/>
              <a:gdLst/>
              <a:ahLst/>
              <a:cxnLst/>
              <a:rect l="l" t="t" r="r" b="b"/>
              <a:pathLst>
                <a:path w="1561465" h="1197610">
                  <a:moveTo>
                    <a:pt x="0" y="1197448"/>
                  </a:moveTo>
                  <a:lnTo>
                    <a:pt x="1561033" y="0"/>
                  </a:lnTo>
                </a:path>
              </a:pathLst>
            </a:custGeom>
            <a:ln w="28574">
              <a:solidFill>
                <a:srgbClr val="6DAEFA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 descr=""/>
            <p:cNvSpPr/>
            <p:nvPr/>
          </p:nvSpPr>
          <p:spPr>
            <a:xfrm>
              <a:off x="8520120" y="4379597"/>
              <a:ext cx="71755" cy="69215"/>
            </a:xfrm>
            <a:custGeom>
              <a:avLst/>
              <a:gdLst/>
              <a:ahLst/>
              <a:cxnLst/>
              <a:rect l="l" t="t" r="r" b="b"/>
              <a:pathLst>
                <a:path w="71754" h="69214">
                  <a:moveTo>
                    <a:pt x="0" y="774"/>
                  </a:moveTo>
                  <a:lnTo>
                    <a:pt x="71433" y="0"/>
                  </a:lnTo>
                  <a:lnTo>
                    <a:pt x="52175" y="68792"/>
                  </a:lnTo>
                </a:path>
              </a:pathLst>
            </a:custGeom>
            <a:ln w="28574">
              <a:solidFill>
                <a:srgbClr val="6DAEFA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6" name="object 6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554775" y="174966"/>
              <a:ext cx="13182599" cy="9934574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567085" y="0"/>
            <a:ext cx="8720913" cy="9027803"/>
          </a:xfrm>
          <a:prstGeom prst="rect">
            <a:avLst/>
          </a:prstGeom>
        </p:spPr>
      </p:pic>
      <p:grpSp>
        <p:nvGrpSpPr>
          <p:cNvPr id="3" name="object 3" descr=""/>
          <p:cNvGrpSpPr/>
          <p:nvPr/>
        </p:nvGrpSpPr>
        <p:grpSpPr>
          <a:xfrm>
            <a:off x="2700609" y="162966"/>
            <a:ext cx="13011150" cy="9867900"/>
            <a:chOff x="2700609" y="162966"/>
            <a:chExt cx="13011150" cy="9867900"/>
          </a:xfrm>
        </p:grpSpPr>
        <p:sp>
          <p:nvSpPr>
            <p:cNvPr id="4" name="object 4" descr=""/>
            <p:cNvSpPr/>
            <p:nvPr/>
          </p:nvSpPr>
          <p:spPr>
            <a:xfrm>
              <a:off x="7024852" y="4383945"/>
              <a:ext cx="1561465" cy="1197610"/>
            </a:xfrm>
            <a:custGeom>
              <a:avLst/>
              <a:gdLst/>
              <a:ahLst/>
              <a:cxnLst/>
              <a:rect l="l" t="t" r="r" b="b"/>
              <a:pathLst>
                <a:path w="1561465" h="1197610">
                  <a:moveTo>
                    <a:pt x="0" y="1197448"/>
                  </a:moveTo>
                  <a:lnTo>
                    <a:pt x="1561033" y="0"/>
                  </a:lnTo>
                </a:path>
              </a:pathLst>
            </a:custGeom>
            <a:ln w="28574">
              <a:solidFill>
                <a:srgbClr val="6DAEFA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 descr=""/>
            <p:cNvSpPr/>
            <p:nvPr/>
          </p:nvSpPr>
          <p:spPr>
            <a:xfrm>
              <a:off x="8520120" y="4379597"/>
              <a:ext cx="71755" cy="69215"/>
            </a:xfrm>
            <a:custGeom>
              <a:avLst/>
              <a:gdLst/>
              <a:ahLst/>
              <a:cxnLst/>
              <a:rect l="l" t="t" r="r" b="b"/>
              <a:pathLst>
                <a:path w="71754" h="69214">
                  <a:moveTo>
                    <a:pt x="0" y="774"/>
                  </a:moveTo>
                  <a:lnTo>
                    <a:pt x="71433" y="0"/>
                  </a:lnTo>
                  <a:lnTo>
                    <a:pt x="52175" y="68792"/>
                  </a:lnTo>
                </a:path>
              </a:pathLst>
            </a:custGeom>
            <a:ln w="28574">
              <a:solidFill>
                <a:srgbClr val="6DAEFA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6" name="object 6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00609" y="162966"/>
              <a:ext cx="13011149" cy="9867899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567085" y="0"/>
            <a:ext cx="8720913" cy="9027803"/>
          </a:xfrm>
          <a:prstGeom prst="rect">
            <a:avLst/>
          </a:prstGeom>
        </p:spPr>
      </p:pic>
      <p:grpSp>
        <p:nvGrpSpPr>
          <p:cNvPr id="3" name="object 3" descr=""/>
          <p:cNvGrpSpPr/>
          <p:nvPr/>
        </p:nvGrpSpPr>
        <p:grpSpPr>
          <a:xfrm>
            <a:off x="2562381" y="285221"/>
            <a:ext cx="13173075" cy="9715500"/>
            <a:chOff x="2562381" y="285221"/>
            <a:chExt cx="13173075" cy="9715500"/>
          </a:xfrm>
        </p:grpSpPr>
        <p:sp>
          <p:nvSpPr>
            <p:cNvPr id="4" name="object 4" descr=""/>
            <p:cNvSpPr/>
            <p:nvPr/>
          </p:nvSpPr>
          <p:spPr>
            <a:xfrm>
              <a:off x="7024852" y="4383945"/>
              <a:ext cx="1561465" cy="1197610"/>
            </a:xfrm>
            <a:custGeom>
              <a:avLst/>
              <a:gdLst/>
              <a:ahLst/>
              <a:cxnLst/>
              <a:rect l="l" t="t" r="r" b="b"/>
              <a:pathLst>
                <a:path w="1561465" h="1197610">
                  <a:moveTo>
                    <a:pt x="0" y="1197448"/>
                  </a:moveTo>
                  <a:lnTo>
                    <a:pt x="1561033" y="0"/>
                  </a:lnTo>
                </a:path>
              </a:pathLst>
            </a:custGeom>
            <a:ln w="28574">
              <a:solidFill>
                <a:srgbClr val="6DAEFA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 descr=""/>
            <p:cNvSpPr/>
            <p:nvPr/>
          </p:nvSpPr>
          <p:spPr>
            <a:xfrm>
              <a:off x="8520120" y="4379597"/>
              <a:ext cx="71755" cy="69215"/>
            </a:xfrm>
            <a:custGeom>
              <a:avLst/>
              <a:gdLst/>
              <a:ahLst/>
              <a:cxnLst/>
              <a:rect l="l" t="t" r="r" b="b"/>
              <a:pathLst>
                <a:path w="71754" h="69214">
                  <a:moveTo>
                    <a:pt x="0" y="774"/>
                  </a:moveTo>
                  <a:lnTo>
                    <a:pt x="71433" y="0"/>
                  </a:lnTo>
                  <a:lnTo>
                    <a:pt x="52175" y="68792"/>
                  </a:lnTo>
                </a:path>
              </a:pathLst>
            </a:custGeom>
            <a:ln w="28574">
              <a:solidFill>
                <a:srgbClr val="6DAEFA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6" name="object 6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562381" y="285221"/>
              <a:ext cx="13173074" cy="9715499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333046" y="2564405"/>
              <a:ext cx="2809874" cy="761999"/>
            </a:xfrm>
            <a:prstGeom prst="rect">
              <a:avLst/>
            </a:prstGeom>
          </p:spPr>
        </p:pic>
      </p:grpSp>
      <p:pic>
        <p:nvPicPr>
          <p:cNvPr id="8" name="object 8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70754" y="4095730"/>
            <a:ext cx="1790699" cy="1676399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2734010" y="0"/>
            <a:ext cx="15554325" cy="10001885"/>
            <a:chOff x="2734010" y="0"/>
            <a:chExt cx="15554325" cy="1000188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567086" y="0"/>
              <a:ext cx="8720913" cy="902780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683953" y="0"/>
              <a:ext cx="8604045" cy="9180203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34010" y="391125"/>
              <a:ext cx="12953999" cy="9610724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2707230" y="0"/>
            <a:ext cx="15580994" cy="9917430"/>
            <a:chOff x="2707230" y="0"/>
            <a:chExt cx="15580994" cy="9917430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567085" y="0"/>
              <a:ext cx="8720913" cy="902780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683953" y="0"/>
              <a:ext cx="8604045" cy="9180203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07230" y="173018"/>
              <a:ext cx="13134972" cy="9744074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1831004" y="0"/>
            <a:ext cx="16457294" cy="10062845"/>
            <a:chOff x="1831004" y="0"/>
            <a:chExt cx="16457294" cy="1006284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567086" y="0"/>
              <a:ext cx="8720913" cy="902780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831004" y="118605"/>
              <a:ext cx="14782799" cy="9944099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2186006" y="0"/>
            <a:ext cx="16102330" cy="9794240"/>
            <a:chOff x="2186006" y="0"/>
            <a:chExt cx="16102330" cy="9794240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567085" y="0"/>
              <a:ext cx="8720913" cy="902780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144622" y="0"/>
              <a:ext cx="7143376" cy="9027803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186006" y="392544"/>
              <a:ext cx="14106524" cy="9401174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567085" y="0"/>
            <a:ext cx="8720913" cy="9027803"/>
          </a:xfrm>
          <a:prstGeom prst="rect">
            <a:avLst/>
          </a:prstGeom>
        </p:spPr>
      </p:pic>
      <p:grpSp>
        <p:nvGrpSpPr>
          <p:cNvPr id="3" name="object 3" descr=""/>
          <p:cNvGrpSpPr/>
          <p:nvPr/>
        </p:nvGrpSpPr>
        <p:grpSpPr>
          <a:xfrm>
            <a:off x="8348137" y="5100637"/>
            <a:ext cx="523875" cy="114300"/>
            <a:chOff x="8348137" y="5100637"/>
            <a:chExt cx="523875" cy="114300"/>
          </a:xfrm>
        </p:grpSpPr>
        <p:sp>
          <p:nvSpPr>
            <p:cNvPr id="4" name="object 4" descr=""/>
            <p:cNvSpPr/>
            <p:nvPr/>
          </p:nvSpPr>
          <p:spPr>
            <a:xfrm>
              <a:off x="8348137" y="5157787"/>
              <a:ext cx="502920" cy="0"/>
            </a:xfrm>
            <a:custGeom>
              <a:avLst/>
              <a:gdLst/>
              <a:ahLst/>
              <a:cxnLst/>
              <a:rect l="l" t="t" r="r" b="b"/>
              <a:pathLst>
                <a:path w="502920" h="0">
                  <a:moveTo>
                    <a:pt x="0" y="0"/>
                  </a:moveTo>
                  <a:lnTo>
                    <a:pt x="502371" y="0"/>
                  </a:lnTo>
                </a:path>
              </a:pathLst>
            </a:custGeom>
            <a:ln w="28574">
              <a:solidFill>
                <a:srgbClr val="6DAEFA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 descr=""/>
            <p:cNvSpPr/>
            <p:nvPr/>
          </p:nvSpPr>
          <p:spPr>
            <a:xfrm>
              <a:off x="8800503" y="5114924"/>
              <a:ext cx="57150" cy="85725"/>
            </a:xfrm>
            <a:custGeom>
              <a:avLst/>
              <a:gdLst/>
              <a:ahLst/>
              <a:cxnLst/>
              <a:rect l="l" t="t" r="r" b="b"/>
              <a:pathLst>
                <a:path w="57150" h="85725">
                  <a:moveTo>
                    <a:pt x="0" y="0"/>
                  </a:moveTo>
                  <a:lnTo>
                    <a:pt x="57149" y="42862"/>
                  </a:lnTo>
                  <a:lnTo>
                    <a:pt x="0" y="85724"/>
                  </a:lnTo>
                </a:path>
              </a:pathLst>
            </a:custGeom>
            <a:ln w="28574">
              <a:solidFill>
                <a:srgbClr val="6DAEFA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pic>
        <p:nvPicPr>
          <p:cNvPr id="6" name="object 6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465813" y="2044648"/>
            <a:ext cx="6086474" cy="5819774"/>
          </a:xfrm>
          <a:prstGeom prst="rect">
            <a:avLst/>
          </a:prstGeom>
        </p:spPr>
      </p:pic>
      <p:pic>
        <p:nvPicPr>
          <p:cNvPr id="7" name="object 7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648347" y="1902219"/>
            <a:ext cx="7010400" cy="5962648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2093265" y="0"/>
            <a:ext cx="16195040" cy="9946640"/>
            <a:chOff x="2093265" y="0"/>
            <a:chExt cx="16195040" cy="9946640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567085" y="0"/>
              <a:ext cx="8720913" cy="902780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144623" y="0"/>
              <a:ext cx="7143376" cy="9027803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093265" y="307279"/>
              <a:ext cx="14154149" cy="9639299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567085" y="0"/>
            <a:ext cx="8720913" cy="9027803"/>
          </a:xfrm>
          <a:prstGeom prst="rect">
            <a:avLst/>
          </a:prstGeom>
        </p:spPr>
      </p:pic>
      <p:grpSp>
        <p:nvGrpSpPr>
          <p:cNvPr id="3" name="object 3" descr=""/>
          <p:cNvGrpSpPr/>
          <p:nvPr/>
        </p:nvGrpSpPr>
        <p:grpSpPr>
          <a:xfrm>
            <a:off x="1746344" y="298395"/>
            <a:ext cx="14611350" cy="9810750"/>
            <a:chOff x="1746344" y="298395"/>
            <a:chExt cx="14611350" cy="9810750"/>
          </a:xfrm>
        </p:grpSpPr>
        <p:sp>
          <p:nvSpPr>
            <p:cNvPr id="4" name="object 4" descr=""/>
            <p:cNvSpPr/>
            <p:nvPr/>
          </p:nvSpPr>
          <p:spPr>
            <a:xfrm>
              <a:off x="7715947" y="7052400"/>
              <a:ext cx="502920" cy="0"/>
            </a:xfrm>
            <a:custGeom>
              <a:avLst/>
              <a:gdLst/>
              <a:ahLst/>
              <a:cxnLst/>
              <a:rect l="l" t="t" r="r" b="b"/>
              <a:pathLst>
                <a:path w="502920" h="0">
                  <a:moveTo>
                    <a:pt x="0" y="0"/>
                  </a:moveTo>
                  <a:lnTo>
                    <a:pt x="502371" y="0"/>
                  </a:lnTo>
                </a:path>
              </a:pathLst>
            </a:custGeom>
            <a:ln w="28574">
              <a:solidFill>
                <a:srgbClr val="6DAEFA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 descr=""/>
            <p:cNvSpPr/>
            <p:nvPr/>
          </p:nvSpPr>
          <p:spPr>
            <a:xfrm>
              <a:off x="8168313" y="7009538"/>
              <a:ext cx="57150" cy="85725"/>
            </a:xfrm>
            <a:custGeom>
              <a:avLst/>
              <a:gdLst/>
              <a:ahLst/>
              <a:cxnLst/>
              <a:rect l="l" t="t" r="r" b="b"/>
              <a:pathLst>
                <a:path w="57150" h="85725">
                  <a:moveTo>
                    <a:pt x="0" y="0"/>
                  </a:moveTo>
                  <a:lnTo>
                    <a:pt x="57149" y="42862"/>
                  </a:lnTo>
                  <a:lnTo>
                    <a:pt x="0" y="85724"/>
                  </a:lnTo>
                </a:path>
              </a:pathLst>
            </a:custGeom>
            <a:ln w="28574">
              <a:solidFill>
                <a:srgbClr val="6DAEFA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6" name="object 6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746344" y="298395"/>
              <a:ext cx="14611349" cy="9810749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1028700" y="0"/>
            <a:ext cx="17259300" cy="10283190"/>
            <a:chOff x="1028700" y="0"/>
            <a:chExt cx="17259300" cy="10283190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567085" y="0"/>
              <a:ext cx="8720913" cy="902780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28700" y="24569"/>
              <a:ext cx="15849599" cy="10258424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261975" y="3748104"/>
            <a:ext cx="3553831" cy="2077125"/>
          </a:xfrm>
          <a:prstGeom prst="rect">
            <a:avLst/>
          </a:prstGeom>
        </p:spPr>
      </p:pic>
      <p:sp>
        <p:nvSpPr>
          <p:cNvPr id="3" name="object 3" descr=""/>
          <p:cNvSpPr txBox="1"/>
          <p:nvPr/>
        </p:nvSpPr>
        <p:spPr>
          <a:xfrm>
            <a:off x="14921061" y="4535600"/>
            <a:ext cx="236854" cy="4826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000" spc="-50" b="1">
                <a:solidFill>
                  <a:srgbClr val="FFFEF7"/>
                </a:solidFill>
                <a:latin typeface="Tahoma"/>
                <a:cs typeface="Tahoma"/>
              </a:rPr>
              <a:t>?</a:t>
            </a:r>
            <a:endParaRPr sz="3000">
              <a:latin typeface="Tahoma"/>
              <a:cs typeface="Tahoma"/>
            </a:endParaRPr>
          </a:p>
        </p:txBody>
      </p:sp>
      <p:grpSp>
        <p:nvGrpSpPr>
          <p:cNvPr id="4" name="object 4" descr=""/>
          <p:cNvGrpSpPr/>
          <p:nvPr/>
        </p:nvGrpSpPr>
        <p:grpSpPr>
          <a:xfrm>
            <a:off x="1829721" y="0"/>
            <a:ext cx="16458565" cy="10069830"/>
            <a:chOff x="1829721" y="0"/>
            <a:chExt cx="16458565" cy="10069830"/>
          </a:xfrm>
        </p:grpSpPr>
        <p:pic>
          <p:nvPicPr>
            <p:cNvPr id="5" name="object 5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567086" y="0"/>
              <a:ext cx="8720913" cy="9027803"/>
            </a:xfrm>
            <a:prstGeom prst="rect">
              <a:avLst/>
            </a:prstGeom>
          </p:spPr>
        </p:pic>
        <p:sp>
          <p:nvSpPr>
            <p:cNvPr id="6" name="object 6" descr=""/>
            <p:cNvSpPr/>
            <p:nvPr/>
          </p:nvSpPr>
          <p:spPr>
            <a:xfrm>
              <a:off x="7715947" y="7052400"/>
              <a:ext cx="502920" cy="0"/>
            </a:xfrm>
            <a:custGeom>
              <a:avLst/>
              <a:gdLst/>
              <a:ahLst/>
              <a:cxnLst/>
              <a:rect l="l" t="t" r="r" b="b"/>
              <a:pathLst>
                <a:path w="502920" h="0">
                  <a:moveTo>
                    <a:pt x="0" y="0"/>
                  </a:moveTo>
                  <a:lnTo>
                    <a:pt x="502371" y="0"/>
                  </a:lnTo>
                </a:path>
              </a:pathLst>
            </a:custGeom>
            <a:ln w="28574">
              <a:solidFill>
                <a:srgbClr val="6DAEFA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 descr=""/>
            <p:cNvSpPr/>
            <p:nvPr/>
          </p:nvSpPr>
          <p:spPr>
            <a:xfrm>
              <a:off x="8168313" y="7009538"/>
              <a:ext cx="57150" cy="85725"/>
            </a:xfrm>
            <a:custGeom>
              <a:avLst/>
              <a:gdLst/>
              <a:ahLst/>
              <a:cxnLst/>
              <a:rect l="l" t="t" r="r" b="b"/>
              <a:pathLst>
                <a:path w="57150" h="85725">
                  <a:moveTo>
                    <a:pt x="0" y="0"/>
                  </a:moveTo>
                  <a:lnTo>
                    <a:pt x="57149" y="42862"/>
                  </a:lnTo>
                  <a:lnTo>
                    <a:pt x="0" y="85724"/>
                  </a:lnTo>
                </a:path>
              </a:pathLst>
            </a:custGeom>
            <a:ln w="28574">
              <a:solidFill>
                <a:srgbClr val="6DAEFA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8" name="object 8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829721" y="192307"/>
              <a:ext cx="14658974" cy="9877424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655017"/>
            <a:ext cx="6604228" cy="6079593"/>
          </a:xfrm>
          <a:prstGeom prst="rect">
            <a:avLst/>
          </a:prstGeom>
        </p:spPr>
      </p:pic>
      <p:sp>
        <p:nvSpPr>
          <p:cNvPr id="3" name="object 3" descr=""/>
          <p:cNvSpPr txBox="1"/>
          <p:nvPr/>
        </p:nvSpPr>
        <p:spPr>
          <a:xfrm>
            <a:off x="1123780" y="4490291"/>
            <a:ext cx="4042410" cy="3911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400" spc="155" b="1">
                <a:solidFill>
                  <a:srgbClr val="FFFEF7"/>
                </a:solidFill>
                <a:latin typeface="Tahoma"/>
                <a:cs typeface="Tahoma"/>
              </a:rPr>
              <a:t>Co</a:t>
            </a:r>
            <a:r>
              <a:rPr dirty="0" sz="2400" spc="-105" b="1">
                <a:solidFill>
                  <a:srgbClr val="FFFEF7"/>
                </a:solidFill>
                <a:latin typeface="Tahoma"/>
                <a:cs typeface="Tahoma"/>
              </a:rPr>
              <a:t> </a:t>
            </a:r>
            <a:r>
              <a:rPr dirty="0" sz="2400" spc="-10" b="1">
                <a:solidFill>
                  <a:srgbClr val="FFFEF7"/>
                </a:solidFill>
                <a:latin typeface="Tahoma"/>
                <a:cs typeface="Tahoma"/>
              </a:rPr>
              <a:t>děti</a:t>
            </a:r>
            <a:r>
              <a:rPr dirty="0" sz="2400" spc="-105" b="1">
                <a:solidFill>
                  <a:srgbClr val="FFFEF7"/>
                </a:solidFill>
                <a:latin typeface="Tahoma"/>
                <a:cs typeface="Tahoma"/>
              </a:rPr>
              <a:t> </a:t>
            </a:r>
            <a:r>
              <a:rPr dirty="0" sz="2400" spc="-30" b="1">
                <a:solidFill>
                  <a:srgbClr val="FFFEF7"/>
                </a:solidFill>
                <a:latin typeface="Tahoma"/>
                <a:cs typeface="Tahoma"/>
              </a:rPr>
              <a:t>opravdu</a:t>
            </a:r>
            <a:r>
              <a:rPr dirty="0" sz="2400" spc="-105" b="1">
                <a:solidFill>
                  <a:srgbClr val="FFFEF7"/>
                </a:solidFill>
                <a:latin typeface="Tahoma"/>
                <a:cs typeface="Tahoma"/>
              </a:rPr>
              <a:t> </a:t>
            </a:r>
            <a:r>
              <a:rPr dirty="0" sz="2400" spc="-50" b="1">
                <a:solidFill>
                  <a:srgbClr val="FFFEF7"/>
                </a:solidFill>
                <a:latin typeface="Tahoma"/>
                <a:cs typeface="Tahoma"/>
              </a:rPr>
              <a:t>potĬebují?</a:t>
            </a:r>
            <a:endParaRPr sz="2400">
              <a:latin typeface="Tahoma"/>
              <a:cs typeface="Tahoma"/>
            </a:endParaRPr>
          </a:p>
        </p:txBody>
      </p:sp>
      <p:grpSp>
        <p:nvGrpSpPr>
          <p:cNvPr id="4" name="object 4" descr=""/>
          <p:cNvGrpSpPr/>
          <p:nvPr/>
        </p:nvGrpSpPr>
        <p:grpSpPr>
          <a:xfrm>
            <a:off x="6966339" y="0"/>
            <a:ext cx="11322050" cy="9918065"/>
            <a:chOff x="6966339" y="0"/>
            <a:chExt cx="11322050" cy="9918065"/>
          </a:xfrm>
        </p:grpSpPr>
        <p:pic>
          <p:nvPicPr>
            <p:cNvPr id="5" name="object 5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567085" y="0"/>
              <a:ext cx="8720913" cy="9027803"/>
            </a:xfrm>
            <a:prstGeom prst="rect">
              <a:avLst/>
            </a:prstGeom>
          </p:spPr>
        </p:pic>
        <p:sp>
          <p:nvSpPr>
            <p:cNvPr id="6" name="object 6" descr=""/>
            <p:cNvSpPr/>
            <p:nvPr/>
          </p:nvSpPr>
          <p:spPr>
            <a:xfrm>
              <a:off x="7715947" y="7052400"/>
              <a:ext cx="502920" cy="0"/>
            </a:xfrm>
            <a:custGeom>
              <a:avLst/>
              <a:gdLst/>
              <a:ahLst/>
              <a:cxnLst/>
              <a:rect l="l" t="t" r="r" b="b"/>
              <a:pathLst>
                <a:path w="502920" h="0">
                  <a:moveTo>
                    <a:pt x="0" y="0"/>
                  </a:moveTo>
                  <a:lnTo>
                    <a:pt x="502371" y="0"/>
                  </a:lnTo>
                </a:path>
              </a:pathLst>
            </a:custGeom>
            <a:ln w="28574">
              <a:solidFill>
                <a:srgbClr val="6DAEFA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 descr=""/>
            <p:cNvSpPr/>
            <p:nvPr/>
          </p:nvSpPr>
          <p:spPr>
            <a:xfrm>
              <a:off x="8168312" y="7009538"/>
              <a:ext cx="57150" cy="85725"/>
            </a:xfrm>
            <a:custGeom>
              <a:avLst/>
              <a:gdLst/>
              <a:ahLst/>
              <a:cxnLst/>
              <a:rect l="l" t="t" r="r" b="b"/>
              <a:pathLst>
                <a:path w="57150" h="85725">
                  <a:moveTo>
                    <a:pt x="0" y="0"/>
                  </a:moveTo>
                  <a:lnTo>
                    <a:pt x="57149" y="42862"/>
                  </a:lnTo>
                  <a:lnTo>
                    <a:pt x="0" y="85724"/>
                  </a:lnTo>
                </a:path>
              </a:pathLst>
            </a:custGeom>
            <a:ln w="28574">
              <a:solidFill>
                <a:srgbClr val="6DAEFA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8" name="object 8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966339" y="697351"/>
              <a:ext cx="10667999" cy="9220199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02740" y="2314483"/>
            <a:ext cx="4931417" cy="4944369"/>
          </a:xfrm>
          <a:prstGeom prst="rect">
            <a:avLst/>
          </a:prstGeom>
        </p:spPr>
      </p:pic>
      <p:sp>
        <p:nvSpPr>
          <p:cNvPr id="3" name="object 3" descr=""/>
          <p:cNvSpPr txBox="1"/>
          <p:nvPr/>
        </p:nvSpPr>
        <p:spPr>
          <a:xfrm>
            <a:off x="1092794" y="4587783"/>
            <a:ext cx="3751579" cy="3911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400" spc="-65" b="1">
                <a:solidFill>
                  <a:srgbClr val="FFFEF7"/>
                </a:solidFill>
                <a:latin typeface="Tahoma"/>
                <a:cs typeface="Tahoma"/>
              </a:rPr>
              <a:t>Kontaktní</a:t>
            </a:r>
            <a:r>
              <a:rPr dirty="0" sz="2400" spc="-15" b="1">
                <a:solidFill>
                  <a:srgbClr val="FFFEF7"/>
                </a:solidFill>
                <a:latin typeface="Tahoma"/>
                <a:cs typeface="Tahoma"/>
              </a:rPr>
              <a:t> </a:t>
            </a:r>
            <a:r>
              <a:rPr dirty="0" sz="2400" b="1">
                <a:solidFill>
                  <a:srgbClr val="FFFEF7"/>
                </a:solidFill>
                <a:latin typeface="Tahoma"/>
                <a:cs typeface="Tahoma"/>
              </a:rPr>
              <a:t>práce</a:t>
            </a:r>
            <a:r>
              <a:rPr dirty="0" sz="2400" spc="-15" b="1">
                <a:solidFill>
                  <a:srgbClr val="FFFEF7"/>
                </a:solidFill>
                <a:latin typeface="Tahoma"/>
                <a:cs typeface="Tahoma"/>
              </a:rPr>
              <a:t> </a:t>
            </a:r>
            <a:r>
              <a:rPr dirty="0" sz="2400" spc="-75" b="1">
                <a:solidFill>
                  <a:srgbClr val="FFFEF7"/>
                </a:solidFill>
                <a:latin typeface="Tahoma"/>
                <a:cs typeface="Tahoma"/>
              </a:rPr>
              <a:t>jako</a:t>
            </a:r>
            <a:r>
              <a:rPr dirty="0" sz="2400" spc="-10" b="1">
                <a:solidFill>
                  <a:srgbClr val="FFFEF7"/>
                </a:solidFill>
                <a:latin typeface="Tahoma"/>
                <a:cs typeface="Tahoma"/>
              </a:rPr>
              <a:t> </a:t>
            </a:r>
            <a:r>
              <a:rPr dirty="0" sz="2400" spc="-20" b="1">
                <a:solidFill>
                  <a:srgbClr val="FFFEF7"/>
                </a:solidFill>
                <a:latin typeface="Tahoma"/>
                <a:cs typeface="Tahoma"/>
              </a:rPr>
              <a:t>klíč</a:t>
            </a:r>
            <a:endParaRPr sz="2400">
              <a:latin typeface="Tahoma"/>
              <a:cs typeface="Tahoma"/>
            </a:endParaRPr>
          </a:p>
        </p:txBody>
      </p:sp>
      <p:grpSp>
        <p:nvGrpSpPr>
          <p:cNvPr id="4" name="object 4" descr=""/>
          <p:cNvGrpSpPr/>
          <p:nvPr/>
        </p:nvGrpSpPr>
        <p:grpSpPr>
          <a:xfrm>
            <a:off x="5876437" y="0"/>
            <a:ext cx="12411710" cy="9772015"/>
            <a:chOff x="5876437" y="0"/>
            <a:chExt cx="12411710" cy="9772015"/>
          </a:xfrm>
        </p:grpSpPr>
        <p:pic>
          <p:nvPicPr>
            <p:cNvPr id="5" name="object 5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567085" y="0"/>
              <a:ext cx="8720913" cy="9027803"/>
            </a:xfrm>
            <a:prstGeom prst="rect">
              <a:avLst/>
            </a:prstGeom>
          </p:spPr>
        </p:pic>
        <p:sp>
          <p:nvSpPr>
            <p:cNvPr id="6" name="object 6" descr=""/>
            <p:cNvSpPr/>
            <p:nvPr/>
          </p:nvSpPr>
          <p:spPr>
            <a:xfrm>
              <a:off x="7715947" y="7052400"/>
              <a:ext cx="502920" cy="0"/>
            </a:xfrm>
            <a:custGeom>
              <a:avLst/>
              <a:gdLst/>
              <a:ahLst/>
              <a:cxnLst/>
              <a:rect l="l" t="t" r="r" b="b"/>
              <a:pathLst>
                <a:path w="502920" h="0">
                  <a:moveTo>
                    <a:pt x="0" y="0"/>
                  </a:moveTo>
                  <a:lnTo>
                    <a:pt x="502371" y="0"/>
                  </a:lnTo>
                </a:path>
              </a:pathLst>
            </a:custGeom>
            <a:ln w="28574">
              <a:solidFill>
                <a:srgbClr val="6DAEFA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 descr=""/>
            <p:cNvSpPr/>
            <p:nvPr/>
          </p:nvSpPr>
          <p:spPr>
            <a:xfrm>
              <a:off x="8168312" y="7009538"/>
              <a:ext cx="57150" cy="85725"/>
            </a:xfrm>
            <a:custGeom>
              <a:avLst/>
              <a:gdLst/>
              <a:ahLst/>
              <a:cxnLst/>
              <a:rect l="l" t="t" r="r" b="b"/>
              <a:pathLst>
                <a:path w="57150" h="85725">
                  <a:moveTo>
                    <a:pt x="0" y="0"/>
                  </a:moveTo>
                  <a:lnTo>
                    <a:pt x="57149" y="42862"/>
                  </a:lnTo>
                  <a:lnTo>
                    <a:pt x="0" y="85724"/>
                  </a:lnTo>
                </a:path>
              </a:pathLst>
            </a:custGeom>
            <a:ln w="28574">
              <a:solidFill>
                <a:srgbClr val="6DAEFA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8" name="object 8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876437" y="513558"/>
              <a:ext cx="11763374" cy="9258299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87343" y="1626344"/>
            <a:ext cx="6483942" cy="6384189"/>
          </a:xfrm>
          <a:prstGeom prst="rect">
            <a:avLst/>
          </a:prstGeom>
        </p:spPr>
      </p:pic>
      <p:sp>
        <p:nvSpPr>
          <p:cNvPr id="3" name="object 3" descr=""/>
          <p:cNvSpPr txBox="1"/>
          <p:nvPr/>
        </p:nvSpPr>
        <p:spPr>
          <a:xfrm>
            <a:off x="1636582" y="4614019"/>
            <a:ext cx="3589020" cy="3911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400" spc="-20" b="1">
                <a:solidFill>
                  <a:srgbClr val="FFFEF7"/>
                </a:solidFill>
                <a:latin typeface="Tahoma"/>
                <a:cs typeface="Tahoma"/>
              </a:rPr>
              <a:t>Jsme</a:t>
            </a:r>
            <a:r>
              <a:rPr dirty="0" sz="2400" spc="-155" b="1">
                <a:solidFill>
                  <a:srgbClr val="FFFEF7"/>
                </a:solidFill>
                <a:latin typeface="Tahoma"/>
                <a:cs typeface="Tahoma"/>
              </a:rPr>
              <a:t> </a:t>
            </a:r>
            <a:r>
              <a:rPr dirty="0" sz="2400" b="1">
                <a:solidFill>
                  <a:srgbClr val="FFFEF7"/>
                </a:solidFill>
                <a:latin typeface="Tahoma"/>
                <a:cs typeface="Tahoma"/>
              </a:rPr>
              <a:t>průvodci</a:t>
            </a:r>
            <a:r>
              <a:rPr dirty="0" sz="2400" spc="-160" b="1">
                <a:solidFill>
                  <a:srgbClr val="FFFEF7"/>
                </a:solidFill>
                <a:latin typeface="Tahoma"/>
                <a:cs typeface="Tahoma"/>
              </a:rPr>
              <a:t> </a:t>
            </a:r>
            <a:r>
              <a:rPr dirty="0" sz="2400" spc="-10" b="1">
                <a:solidFill>
                  <a:srgbClr val="FFFEF7"/>
                </a:solidFill>
                <a:latin typeface="Tahoma"/>
                <a:cs typeface="Tahoma"/>
              </a:rPr>
              <a:t>na</a:t>
            </a:r>
            <a:r>
              <a:rPr dirty="0" sz="2400" spc="-160" b="1">
                <a:solidFill>
                  <a:srgbClr val="FFFEF7"/>
                </a:solidFill>
                <a:latin typeface="Tahoma"/>
                <a:cs typeface="Tahoma"/>
              </a:rPr>
              <a:t> </a:t>
            </a:r>
            <a:r>
              <a:rPr dirty="0" sz="2400" spc="75" b="1">
                <a:solidFill>
                  <a:srgbClr val="FFFEF7"/>
                </a:solidFill>
                <a:latin typeface="Tahoma"/>
                <a:cs typeface="Tahoma"/>
              </a:rPr>
              <a:t>cestě</a:t>
            </a:r>
            <a:endParaRPr sz="2400">
              <a:latin typeface="Tahoma"/>
              <a:cs typeface="Tahoma"/>
            </a:endParaRPr>
          </a:p>
        </p:txBody>
      </p:sp>
      <p:grpSp>
        <p:nvGrpSpPr>
          <p:cNvPr id="4" name="object 4" descr=""/>
          <p:cNvGrpSpPr/>
          <p:nvPr/>
        </p:nvGrpSpPr>
        <p:grpSpPr>
          <a:xfrm>
            <a:off x="7036499" y="0"/>
            <a:ext cx="11251565" cy="9805670"/>
            <a:chOff x="7036499" y="0"/>
            <a:chExt cx="11251565" cy="9805670"/>
          </a:xfrm>
        </p:grpSpPr>
        <p:pic>
          <p:nvPicPr>
            <p:cNvPr id="5" name="object 5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567085" y="0"/>
              <a:ext cx="8720913" cy="9027803"/>
            </a:xfrm>
            <a:prstGeom prst="rect">
              <a:avLst/>
            </a:prstGeom>
          </p:spPr>
        </p:pic>
        <p:sp>
          <p:nvSpPr>
            <p:cNvPr id="6" name="object 6" descr=""/>
            <p:cNvSpPr/>
            <p:nvPr/>
          </p:nvSpPr>
          <p:spPr>
            <a:xfrm>
              <a:off x="7715947" y="7052400"/>
              <a:ext cx="502920" cy="0"/>
            </a:xfrm>
            <a:custGeom>
              <a:avLst/>
              <a:gdLst/>
              <a:ahLst/>
              <a:cxnLst/>
              <a:rect l="l" t="t" r="r" b="b"/>
              <a:pathLst>
                <a:path w="502920" h="0">
                  <a:moveTo>
                    <a:pt x="0" y="0"/>
                  </a:moveTo>
                  <a:lnTo>
                    <a:pt x="502371" y="0"/>
                  </a:lnTo>
                </a:path>
              </a:pathLst>
            </a:custGeom>
            <a:ln w="28574">
              <a:solidFill>
                <a:srgbClr val="6DAEFA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 descr=""/>
            <p:cNvSpPr/>
            <p:nvPr/>
          </p:nvSpPr>
          <p:spPr>
            <a:xfrm>
              <a:off x="8168313" y="7009538"/>
              <a:ext cx="57150" cy="85725"/>
            </a:xfrm>
            <a:custGeom>
              <a:avLst/>
              <a:gdLst/>
              <a:ahLst/>
              <a:cxnLst/>
              <a:rect l="l" t="t" r="r" b="b"/>
              <a:pathLst>
                <a:path w="57150" h="85725">
                  <a:moveTo>
                    <a:pt x="0" y="0"/>
                  </a:moveTo>
                  <a:lnTo>
                    <a:pt x="57149" y="42862"/>
                  </a:lnTo>
                  <a:lnTo>
                    <a:pt x="0" y="85724"/>
                  </a:lnTo>
                </a:path>
              </a:pathLst>
            </a:custGeom>
            <a:ln w="28574">
              <a:solidFill>
                <a:srgbClr val="6DAEFA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8" name="object 8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036499" y="480304"/>
              <a:ext cx="10601324" cy="9324974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05568" y="2199793"/>
            <a:ext cx="4931417" cy="5027734"/>
          </a:xfrm>
          <a:prstGeom prst="rect">
            <a:avLst/>
          </a:prstGeom>
        </p:spPr>
      </p:pic>
      <p:sp>
        <p:nvSpPr>
          <p:cNvPr id="3" name="object 3" descr=""/>
          <p:cNvSpPr txBox="1"/>
          <p:nvPr/>
        </p:nvSpPr>
        <p:spPr>
          <a:xfrm>
            <a:off x="2241052" y="4511193"/>
            <a:ext cx="3060700" cy="3911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400" spc="155" b="1">
                <a:solidFill>
                  <a:srgbClr val="FFFEF7"/>
                </a:solidFill>
                <a:latin typeface="Tahoma"/>
                <a:cs typeface="Tahoma"/>
              </a:rPr>
              <a:t>Co</a:t>
            </a:r>
            <a:r>
              <a:rPr dirty="0" sz="2400" spc="-125" b="1">
                <a:solidFill>
                  <a:srgbClr val="FFFEF7"/>
                </a:solidFill>
                <a:latin typeface="Tahoma"/>
                <a:cs typeface="Tahoma"/>
              </a:rPr>
              <a:t> </a:t>
            </a:r>
            <a:r>
              <a:rPr dirty="0" sz="2400" b="1">
                <a:solidFill>
                  <a:srgbClr val="FFFEF7"/>
                </a:solidFill>
                <a:latin typeface="Tahoma"/>
                <a:cs typeface="Tahoma"/>
              </a:rPr>
              <a:t>může</a:t>
            </a:r>
            <a:r>
              <a:rPr dirty="0" sz="2400" spc="-125" b="1">
                <a:solidFill>
                  <a:srgbClr val="FFFEF7"/>
                </a:solidFill>
                <a:latin typeface="Tahoma"/>
                <a:cs typeface="Tahoma"/>
              </a:rPr>
              <a:t> </a:t>
            </a:r>
            <a:r>
              <a:rPr dirty="0" sz="2400" b="1">
                <a:solidFill>
                  <a:srgbClr val="FFFEF7"/>
                </a:solidFill>
                <a:latin typeface="Tahoma"/>
                <a:cs typeface="Tahoma"/>
              </a:rPr>
              <a:t>být</a:t>
            </a:r>
            <a:r>
              <a:rPr dirty="0" sz="2400" spc="-125" b="1">
                <a:solidFill>
                  <a:srgbClr val="FFFEF7"/>
                </a:solidFill>
                <a:latin typeface="Tahoma"/>
                <a:cs typeface="Tahoma"/>
              </a:rPr>
              <a:t> </a:t>
            </a:r>
            <a:r>
              <a:rPr dirty="0" sz="2400" b="1">
                <a:solidFill>
                  <a:srgbClr val="FFFEF7"/>
                </a:solidFill>
                <a:latin typeface="Tahoma"/>
                <a:cs typeface="Tahoma"/>
              </a:rPr>
              <a:t>pastí</a:t>
            </a:r>
            <a:r>
              <a:rPr dirty="0" sz="2400" spc="-125" b="1">
                <a:solidFill>
                  <a:srgbClr val="FFFEF7"/>
                </a:solidFill>
                <a:latin typeface="Tahoma"/>
                <a:cs typeface="Tahoma"/>
              </a:rPr>
              <a:t> </a:t>
            </a:r>
            <a:r>
              <a:rPr dirty="0" sz="2400" spc="-114" b="1">
                <a:solidFill>
                  <a:srgbClr val="FFFEF7"/>
                </a:solidFill>
                <a:latin typeface="Tahoma"/>
                <a:cs typeface="Tahoma"/>
              </a:rPr>
              <a:t>...</a:t>
            </a:r>
            <a:endParaRPr sz="2400">
              <a:latin typeface="Tahoma"/>
              <a:cs typeface="Tahoma"/>
            </a:endParaRPr>
          </a:p>
        </p:txBody>
      </p:sp>
      <p:grpSp>
        <p:nvGrpSpPr>
          <p:cNvPr id="4" name="object 4" descr=""/>
          <p:cNvGrpSpPr/>
          <p:nvPr/>
        </p:nvGrpSpPr>
        <p:grpSpPr>
          <a:xfrm>
            <a:off x="7135902" y="0"/>
            <a:ext cx="11152505" cy="9651365"/>
            <a:chOff x="7135902" y="0"/>
            <a:chExt cx="11152505" cy="9651365"/>
          </a:xfrm>
        </p:grpSpPr>
        <p:pic>
          <p:nvPicPr>
            <p:cNvPr id="5" name="object 5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567086" y="0"/>
              <a:ext cx="8720913" cy="9027803"/>
            </a:xfrm>
            <a:prstGeom prst="rect">
              <a:avLst/>
            </a:prstGeom>
          </p:spPr>
        </p:pic>
        <p:sp>
          <p:nvSpPr>
            <p:cNvPr id="6" name="object 6" descr=""/>
            <p:cNvSpPr/>
            <p:nvPr/>
          </p:nvSpPr>
          <p:spPr>
            <a:xfrm>
              <a:off x="7715947" y="7052400"/>
              <a:ext cx="502920" cy="0"/>
            </a:xfrm>
            <a:custGeom>
              <a:avLst/>
              <a:gdLst/>
              <a:ahLst/>
              <a:cxnLst/>
              <a:rect l="l" t="t" r="r" b="b"/>
              <a:pathLst>
                <a:path w="502920" h="0">
                  <a:moveTo>
                    <a:pt x="0" y="0"/>
                  </a:moveTo>
                  <a:lnTo>
                    <a:pt x="502371" y="0"/>
                  </a:lnTo>
                </a:path>
              </a:pathLst>
            </a:custGeom>
            <a:ln w="28574">
              <a:solidFill>
                <a:srgbClr val="6DAEFA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 descr=""/>
            <p:cNvSpPr/>
            <p:nvPr/>
          </p:nvSpPr>
          <p:spPr>
            <a:xfrm>
              <a:off x="8168313" y="7009538"/>
              <a:ext cx="57150" cy="85725"/>
            </a:xfrm>
            <a:custGeom>
              <a:avLst/>
              <a:gdLst/>
              <a:ahLst/>
              <a:cxnLst/>
              <a:rect l="l" t="t" r="r" b="b"/>
              <a:pathLst>
                <a:path w="57150" h="85725">
                  <a:moveTo>
                    <a:pt x="0" y="0"/>
                  </a:moveTo>
                  <a:lnTo>
                    <a:pt x="57149" y="42862"/>
                  </a:lnTo>
                  <a:lnTo>
                    <a:pt x="0" y="85724"/>
                  </a:lnTo>
                </a:path>
              </a:pathLst>
            </a:custGeom>
            <a:ln w="28574">
              <a:solidFill>
                <a:srgbClr val="6DAEFA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8" name="object 8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135902" y="640268"/>
              <a:ext cx="10296524" cy="9010649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16723" y="478394"/>
            <a:ext cx="5705573" cy="5833214"/>
          </a:xfrm>
          <a:prstGeom prst="rect">
            <a:avLst/>
          </a:prstGeom>
        </p:spPr>
      </p:pic>
      <p:sp>
        <p:nvSpPr>
          <p:cNvPr id="3" name="object 3" descr=""/>
          <p:cNvSpPr txBox="1"/>
          <p:nvPr/>
        </p:nvSpPr>
        <p:spPr>
          <a:xfrm>
            <a:off x="707930" y="3008869"/>
            <a:ext cx="5123180" cy="753110"/>
          </a:xfrm>
          <a:prstGeom prst="rect">
            <a:avLst/>
          </a:prstGeom>
        </p:spPr>
        <p:txBody>
          <a:bodyPr wrap="square" lIns="0" tIns="27939" rIns="0" bIns="0" rtlCol="0" vert="horz">
            <a:spAutoFit/>
          </a:bodyPr>
          <a:lstStyle/>
          <a:p>
            <a:pPr marL="2193290" marR="5080" indent="-2181225">
              <a:lnSpc>
                <a:spcPts val="2850"/>
              </a:lnSpc>
              <a:spcBef>
                <a:spcPts val="219"/>
              </a:spcBef>
            </a:pPr>
            <a:r>
              <a:rPr dirty="0" sz="2400" spc="-75" b="1">
                <a:solidFill>
                  <a:srgbClr val="FFFEF7"/>
                </a:solidFill>
                <a:latin typeface="Tahoma"/>
                <a:cs typeface="Tahoma"/>
              </a:rPr>
              <a:t>Kým</a:t>
            </a:r>
            <a:r>
              <a:rPr dirty="0" sz="2400" spc="-90" b="1">
                <a:solidFill>
                  <a:srgbClr val="FFFEF7"/>
                </a:solidFill>
                <a:latin typeface="Tahoma"/>
                <a:cs typeface="Tahoma"/>
              </a:rPr>
              <a:t> </a:t>
            </a:r>
            <a:r>
              <a:rPr dirty="0" sz="2400" spc="-20" b="1">
                <a:solidFill>
                  <a:srgbClr val="FFFEF7"/>
                </a:solidFill>
                <a:latin typeface="Tahoma"/>
                <a:cs typeface="Tahoma"/>
              </a:rPr>
              <a:t>jsme</a:t>
            </a:r>
            <a:r>
              <a:rPr dirty="0" sz="2400" spc="-90" b="1">
                <a:solidFill>
                  <a:srgbClr val="FFFEF7"/>
                </a:solidFill>
                <a:latin typeface="Tahoma"/>
                <a:cs typeface="Tahoma"/>
              </a:rPr>
              <a:t> </a:t>
            </a:r>
            <a:r>
              <a:rPr dirty="0" sz="2400" b="1">
                <a:solidFill>
                  <a:srgbClr val="FFFEF7"/>
                </a:solidFill>
                <a:latin typeface="Tahoma"/>
                <a:cs typeface="Tahoma"/>
              </a:rPr>
              <a:t>a</a:t>
            </a:r>
            <a:r>
              <a:rPr dirty="0" sz="2400" spc="-90" b="1">
                <a:solidFill>
                  <a:srgbClr val="FFFEF7"/>
                </a:solidFill>
                <a:latin typeface="Tahoma"/>
                <a:cs typeface="Tahoma"/>
              </a:rPr>
              <a:t> </a:t>
            </a:r>
            <a:r>
              <a:rPr dirty="0" sz="2400" spc="-50" b="1">
                <a:solidFill>
                  <a:srgbClr val="FFFEF7"/>
                </a:solidFill>
                <a:latin typeface="Tahoma"/>
                <a:cs typeface="Tahoma"/>
              </a:rPr>
              <a:t>kým</a:t>
            </a:r>
            <a:r>
              <a:rPr dirty="0" sz="2400" spc="-90" b="1">
                <a:solidFill>
                  <a:srgbClr val="FFFEF7"/>
                </a:solidFill>
                <a:latin typeface="Tahoma"/>
                <a:cs typeface="Tahoma"/>
              </a:rPr>
              <a:t> </a:t>
            </a:r>
            <a:r>
              <a:rPr dirty="0" sz="2400" spc="70" b="1">
                <a:solidFill>
                  <a:srgbClr val="FFFEF7"/>
                </a:solidFill>
                <a:latin typeface="Tahoma"/>
                <a:cs typeface="Tahoma"/>
              </a:rPr>
              <a:t>chceme</a:t>
            </a:r>
            <a:r>
              <a:rPr dirty="0" sz="2400" spc="-90" b="1">
                <a:solidFill>
                  <a:srgbClr val="FFFEF7"/>
                </a:solidFill>
                <a:latin typeface="Tahoma"/>
                <a:cs typeface="Tahoma"/>
              </a:rPr>
              <a:t> </a:t>
            </a:r>
            <a:r>
              <a:rPr dirty="0" sz="2400" spc="55" b="1">
                <a:solidFill>
                  <a:srgbClr val="FFFEF7"/>
                </a:solidFill>
                <a:latin typeface="Tahoma"/>
                <a:cs typeface="Tahoma"/>
              </a:rPr>
              <a:t>či</a:t>
            </a:r>
            <a:r>
              <a:rPr dirty="0" sz="2400" spc="-90" b="1">
                <a:solidFill>
                  <a:srgbClr val="FFFEF7"/>
                </a:solidFill>
                <a:latin typeface="Tahoma"/>
                <a:cs typeface="Tahoma"/>
              </a:rPr>
              <a:t> </a:t>
            </a:r>
            <a:r>
              <a:rPr dirty="0" sz="2400" spc="-20" b="1">
                <a:solidFill>
                  <a:srgbClr val="FFFEF7"/>
                </a:solidFill>
                <a:latin typeface="Tahoma"/>
                <a:cs typeface="Tahoma"/>
              </a:rPr>
              <a:t>máme být?</a:t>
            </a:r>
            <a:endParaRPr sz="2400">
              <a:latin typeface="Tahoma"/>
              <a:cs typeface="Tahoma"/>
            </a:endParaRPr>
          </a:p>
        </p:txBody>
      </p:sp>
      <p:grpSp>
        <p:nvGrpSpPr>
          <p:cNvPr id="4" name="object 4" descr=""/>
          <p:cNvGrpSpPr/>
          <p:nvPr/>
        </p:nvGrpSpPr>
        <p:grpSpPr>
          <a:xfrm>
            <a:off x="6481126" y="0"/>
            <a:ext cx="11807190" cy="9813290"/>
            <a:chOff x="6481126" y="0"/>
            <a:chExt cx="11807190" cy="9813290"/>
          </a:xfrm>
        </p:grpSpPr>
        <p:pic>
          <p:nvPicPr>
            <p:cNvPr id="5" name="object 5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567085" y="0"/>
              <a:ext cx="8720913" cy="9027803"/>
            </a:xfrm>
            <a:prstGeom prst="rect">
              <a:avLst/>
            </a:prstGeom>
          </p:spPr>
        </p:pic>
        <p:sp>
          <p:nvSpPr>
            <p:cNvPr id="6" name="object 6" descr=""/>
            <p:cNvSpPr/>
            <p:nvPr/>
          </p:nvSpPr>
          <p:spPr>
            <a:xfrm>
              <a:off x="7715947" y="7052400"/>
              <a:ext cx="502920" cy="0"/>
            </a:xfrm>
            <a:custGeom>
              <a:avLst/>
              <a:gdLst/>
              <a:ahLst/>
              <a:cxnLst/>
              <a:rect l="l" t="t" r="r" b="b"/>
              <a:pathLst>
                <a:path w="502920" h="0">
                  <a:moveTo>
                    <a:pt x="0" y="0"/>
                  </a:moveTo>
                  <a:lnTo>
                    <a:pt x="502371" y="0"/>
                  </a:lnTo>
                </a:path>
              </a:pathLst>
            </a:custGeom>
            <a:ln w="28574">
              <a:solidFill>
                <a:srgbClr val="6DAEFA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 descr=""/>
            <p:cNvSpPr/>
            <p:nvPr/>
          </p:nvSpPr>
          <p:spPr>
            <a:xfrm>
              <a:off x="8168313" y="7009538"/>
              <a:ext cx="57150" cy="85725"/>
            </a:xfrm>
            <a:custGeom>
              <a:avLst/>
              <a:gdLst/>
              <a:ahLst/>
              <a:cxnLst/>
              <a:rect l="l" t="t" r="r" b="b"/>
              <a:pathLst>
                <a:path w="57150" h="85725">
                  <a:moveTo>
                    <a:pt x="0" y="0"/>
                  </a:moveTo>
                  <a:lnTo>
                    <a:pt x="57149" y="42862"/>
                  </a:lnTo>
                  <a:lnTo>
                    <a:pt x="0" y="85724"/>
                  </a:lnTo>
                </a:path>
              </a:pathLst>
            </a:custGeom>
            <a:ln w="28574">
              <a:solidFill>
                <a:srgbClr val="6DAEFA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8" name="object 8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481126" y="478394"/>
              <a:ext cx="11153774" cy="9334499"/>
            </a:xfrm>
            <a:prstGeom prst="rect">
              <a:avLst/>
            </a:prstGeom>
          </p:spPr>
        </p:pic>
      </p:grpSp>
      <p:pic>
        <p:nvPicPr>
          <p:cNvPr id="9" name="object 9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892449" y="5302650"/>
            <a:ext cx="2752724" cy="3952874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E96B8423E0DE7F4E935077334015AD5B" ma:contentTypeVersion="12" ma:contentTypeDescription="Vytvoří nový dokument" ma:contentTypeScope="" ma:versionID="2593ab5e7f5e92d7e4ae6937c3e059d5">
  <xsd:schema xmlns:xsd="http://www.w3.org/2001/XMLSchema" xmlns:xs="http://www.w3.org/2001/XMLSchema" xmlns:p="http://schemas.microsoft.com/office/2006/metadata/properties" xmlns:ns2="8b667fec-ca8a-4ebd-b1d3-cf5fc72b29a4" targetNamespace="http://schemas.microsoft.com/office/2006/metadata/properties" ma:root="true" ma:fieldsID="a10c01574c7a04cbaa7a2ad2b6b46dc7" ns2:_="">
    <xsd:import namespace="8b667fec-ca8a-4ebd-b1d3-cf5fc72b29a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b667fec-ca8a-4ebd-b1d3-cf5fc72b29a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Značky obrázků" ma:readOnly="false" ma:fieldId="{5cf76f15-5ced-4ddc-b409-7134ff3c332f}" ma:taxonomyMulti="true" ma:sspId="8574510d-52ad-4a42-8116-c3898fb515e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b667fec-ca8a-4ebd-b1d3-cf5fc72b29a4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7C444332-64FB-4AAE-8A93-0798F0AD9663}"/>
</file>

<file path=customXml/itemProps2.xml><?xml version="1.0" encoding="utf-8"?>
<ds:datastoreItem xmlns:ds="http://schemas.openxmlformats.org/officeDocument/2006/customXml" ds:itemID="{EBDB78FF-1A8C-4142-8BEE-0E19CE8E5A77}"/>
</file>

<file path=customXml/itemProps3.xml><?xml version="1.0" encoding="utf-8"?>
<ds:datastoreItem xmlns:ds="http://schemas.openxmlformats.org/officeDocument/2006/customXml" ds:itemID="{431A3BC5-5C3F-4AFA-A05C-E1407B5183CC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Když podpora dává smysl: co v praxi dětem a mladým lidem skutečně pomáhá</dc:title>
  <dc:creator>Robert Knebl</dc:creator>
  <cp:keywords>DAHJ6UM40xA,BAEZqW4HrWA,0</cp:keywords>
  <dcterms:created xsi:type="dcterms:W3CDTF">2026-05-21T07:57:21Z</dcterms:created>
  <dcterms:modified xsi:type="dcterms:W3CDTF">2026-05-21T07:57:21Z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2026-05-17T00:00:00Z</vt:filetime>
  </property>
  <property fmtid="{D5CDD505-2E9C-101B-9397-08002B2CF9AE}" pid="3" name="Creator">
    <vt:lpwstr>Canva</vt:lpwstr>
  </property>
  <property fmtid="{D5CDD505-2E9C-101B-9397-08002B2CF9AE}" pid="4" name="LastSaved">
    <vt:filetime>2026-05-21T00:00:00Z</vt:filetime>
  </property>
  <property fmtid="{D5CDD505-2E9C-101B-9397-08002B2CF9AE}" pid="5" name="Producer">
    <vt:lpwstr>Canva</vt:lpwstr>
  </property>
  <property fmtid="{D5CDD505-2E9C-101B-9397-08002B2CF9AE}" pid="6" name="ContentTypeId">
    <vt:lpwstr>0x010100E96B8423E0DE7F4E935077334015AD5B</vt:lpwstr>
  </property>
</Properties>
</file>