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style2.xml" ContentType="application/vnd.ms-office.chartstyle+xml"/>
  <Override PartName="/ppt/slideLayouts/slideLayout1.xml" ContentType="application/vnd.openxmlformats-officedocument.presentationml.slideLayout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charts/style3.xml" ContentType="application/vnd.ms-office.chartstyle+xml"/>
  <Override PartName="/ppt/revisionInfo.xml" ContentType="application/vnd.ms-powerpoint.revisioninfo+xml"/>
  <Override PartName="/ppt/charts/colors3.xml" ContentType="application/vnd.ms-office.chartcolorstyle+xml"/>
  <Override PartName="/ppt/changesInfos/changesInfo1.xml" ContentType="application/vnd.ms-powerpoint.changesinfo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4.xml" ContentType="application/vnd.ms-office.chartcolorstyle+xml"/>
  <Override PartName="/ppt/charts/style4.xml" ContentType="application/vnd.ms-office.chartstyle+xml"/>
  <Override PartName="/ppt/slides/slide6.xml" ContentType="application/vnd.openxmlformats-officedocument.presentationml.slide+xml"/>
  <Override PartName="/ppt/charts/style5.xml" ContentType="application/vnd.ms-office.chartstyle+xml"/>
  <Override PartName="/ppt/charts/chart5.xml" ContentType="application/vnd.openxmlformats-officedocument.drawingml.chart+xml"/>
  <Override PartName="/ppt/charts/colors5.xml" ContentType="application/vnd.ms-office.chartcolor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harts/colors6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7.xml" ContentType="application/vnd.ms-office.chartcolorstyle+xml"/>
  <Override PartName="/ppt/charts/colors8.xml" ContentType="application/vnd.ms-office.chartcolorstyle+xml"/>
  <Override PartName="/ppt/charts/style7.xml" ContentType="application/vnd.ms-office.chartstyle+xml"/>
  <Override PartName="/ppt/charts/style8.xml" ContentType="application/vnd.ms-office.chartstyl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0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EC7A48-17E6-4F55-8780-4D8DFCA4943D}" v="413" dt="2026-05-05T12:11:20.0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Střední styl 3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2DE63D5-997A-4646-A377-4702673A728D}" styleName="Světlý styl 2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93D81CF-94F2-401A-BA57-92F5A7B2D0C5}" styleName="Střední sty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C4B1156A-380E-4F78-BDF5-A606A8083BF9}" styleName="Střední styl 4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ndřej Král" userId="4eacb3ed-b3dc-41db-a86e-8582aca66d18" providerId="ADAL" clId="{FB21A4CB-7F55-4E15-9584-40DB36F5EFBF}"/>
    <pc:docChg chg="undo custSel addSld modSld">
      <pc:chgData name="Ondřej Král" userId="4eacb3ed-b3dc-41db-a86e-8582aca66d18" providerId="ADAL" clId="{FB21A4CB-7F55-4E15-9584-40DB36F5EFBF}" dt="2026-05-05T12:13:24.477" v="1027" actId="14100"/>
      <pc:docMkLst>
        <pc:docMk/>
      </pc:docMkLst>
      <pc:sldChg chg="modSp mod">
        <pc:chgData name="Ondřej Král" userId="4eacb3ed-b3dc-41db-a86e-8582aca66d18" providerId="ADAL" clId="{FB21A4CB-7F55-4E15-9584-40DB36F5EFBF}" dt="2026-05-05T12:10:46.872" v="1020" actId="14100"/>
        <pc:sldMkLst>
          <pc:docMk/>
          <pc:sldMk cId="4036468061" sldId="256"/>
        </pc:sldMkLst>
        <pc:spChg chg="mod">
          <ac:chgData name="Ondřej Král" userId="4eacb3ed-b3dc-41db-a86e-8582aca66d18" providerId="ADAL" clId="{FB21A4CB-7F55-4E15-9584-40DB36F5EFBF}" dt="2026-05-05T12:10:32.784" v="1017" actId="404"/>
          <ac:spMkLst>
            <pc:docMk/>
            <pc:sldMk cId="4036468061" sldId="256"/>
            <ac:spMk id="2" creationId="{B9E2F996-A399-7C15-4A06-C3480D238147}"/>
          </ac:spMkLst>
        </pc:spChg>
        <pc:spChg chg="mod">
          <ac:chgData name="Ondřej Král" userId="4eacb3ed-b3dc-41db-a86e-8582aca66d18" providerId="ADAL" clId="{FB21A4CB-7F55-4E15-9584-40DB36F5EFBF}" dt="2026-05-05T12:10:46.872" v="1020" actId="14100"/>
          <ac:spMkLst>
            <pc:docMk/>
            <pc:sldMk cId="4036468061" sldId="256"/>
            <ac:spMk id="3" creationId="{AF5FC2CF-E317-393D-67ED-A8854062D2F2}"/>
          </ac:spMkLst>
        </pc:spChg>
        <pc:picChg chg="mod">
          <ac:chgData name="Ondřej Král" userId="4eacb3ed-b3dc-41db-a86e-8582aca66d18" providerId="ADAL" clId="{FB21A4CB-7F55-4E15-9584-40DB36F5EFBF}" dt="2026-05-05T12:10:43.613" v="1019" actId="1076"/>
          <ac:picMkLst>
            <pc:docMk/>
            <pc:sldMk cId="4036468061" sldId="256"/>
            <ac:picMk id="4" creationId="{7A5CFEF0-5CA3-ECA9-50A5-058B2234035F}"/>
          </ac:picMkLst>
        </pc:picChg>
      </pc:sldChg>
      <pc:sldChg chg="modSp mod">
        <pc:chgData name="Ondřej Král" userId="4eacb3ed-b3dc-41db-a86e-8582aca66d18" providerId="ADAL" clId="{FB21A4CB-7F55-4E15-9584-40DB36F5EFBF}" dt="2026-05-05T12:13:24.477" v="1027" actId="14100"/>
        <pc:sldMkLst>
          <pc:docMk/>
          <pc:sldMk cId="3069490512" sldId="257"/>
        </pc:sldMkLst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3069490512" sldId="257"/>
            <ac:spMk id="2" creationId="{3DDCBC1E-5572-33BD-369A-A47136574A89}"/>
          </ac:spMkLst>
        </pc:spChg>
        <pc:spChg chg="mod">
          <ac:chgData name="Ondřej Král" userId="4eacb3ed-b3dc-41db-a86e-8582aca66d18" providerId="ADAL" clId="{FB21A4CB-7F55-4E15-9584-40DB36F5EFBF}" dt="2026-05-05T08:02:02.788" v="853" actId="1076"/>
          <ac:spMkLst>
            <pc:docMk/>
            <pc:sldMk cId="3069490512" sldId="257"/>
            <ac:spMk id="3" creationId="{A44C4072-E9B3-FFE8-94E3-B38A1302EFD8}"/>
          </ac:spMkLst>
        </pc:spChg>
        <pc:graphicFrameChg chg="mod modGraphic">
          <ac:chgData name="Ondřej Král" userId="4eacb3ed-b3dc-41db-a86e-8582aca66d18" providerId="ADAL" clId="{FB21A4CB-7F55-4E15-9584-40DB36F5EFBF}" dt="2026-05-05T12:13:24.477" v="1027" actId="14100"/>
          <ac:graphicFrameMkLst>
            <pc:docMk/>
            <pc:sldMk cId="3069490512" sldId="257"/>
            <ac:graphicFrameMk id="4" creationId="{2EA8E8B4-7227-1DB5-B163-F59FC48DDF6A}"/>
          </ac:graphicFrameMkLst>
        </pc:graphicFrameChg>
      </pc:sldChg>
      <pc:sldChg chg="addSp modSp mod">
        <pc:chgData name="Ondřej Král" userId="4eacb3ed-b3dc-41db-a86e-8582aca66d18" providerId="ADAL" clId="{FB21A4CB-7F55-4E15-9584-40DB36F5EFBF}" dt="2026-05-05T12:09:48.350" v="1013"/>
        <pc:sldMkLst>
          <pc:docMk/>
          <pc:sldMk cId="3468568730" sldId="258"/>
        </pc:sldMkLst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3468568730" sldId="258"/>
            <ac:spMk id="2" creationId="{8E1BD63B-7971-970F-C5DB-4AEBCCEC743D}"/>
          </ac:spMkLst>
        </pc:spChg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3468568730" sldId="258"/>
            <ac:spMk id="3" creationId="{3CD1A619-ED61-201F-F0C1-00B045681087}"/>
          </ac:spMkLst>
        </pc:spChg>
        <pc:spChg chg="add mod">
          <ac:chgData name="Ondřej Král" userId="4eacb3ed-b3dc-41db-a86e-8582aca66d18" providerId="ADAL" clId="{FB21A4CB-7F55-4E15-9584-40DB36F5EFBF}" dt="2026-05-04T13:29:22.761" v="311" actId="20577"/>
          <ac:spMkLst>
            <pc:docMk/>
            <pc:sldMk cId="3468568730" sldId="258"/>
            <ac:spMk id="6" creationId="{27A14A37-BC3D-889D-69C1-2518851A3319}"/>
          </ac:spMkLst>
        </pc:spChg>
        <pc:graphicFrameChg chg="mod">
          <ac:chgData name="Ondřej Král" userId="4eacb3ed-b3dc-41db-a86e-8582aca66d18" providerId="ADAL" clId="{FB21A4CB-7F55-4E15-9584-40DB36F5EFBF}" dt="2026-05-05T07:43:20.968" v="742"/>
          <ac:graphicFrameMkLst>
            <pc:docMk/>
            <pc:sldMk cId="3468568730" sldId="258"/>
            <ac:graphicFrameMk id="4" creationId="{51CDA505-CCB1-7127-710C-15CB7C9A4588}"/>
          </ac:graphicFrameMkLst>
        </pc:graphicFrameChg>
      </pc:sldChg>
      <pc:sldChg chg="addSp modSp mod">
        <pc:chgData name="Ondřej Král" userId="4eacb3ed-b3dc-41db-a86e-8582aca66d18" providerId="ADAL" clId="{FB21A4CB-7F55-4E15-9584-40DB36F5EFBF}" dt="2026-05-05T12:09:48.350" v="1013"/>
        <pc:sldMkLst>
          <pc:docMk/>
          <pc:sldMk cId="1293991525" sldId="259"/>
        </pc:sldMkLst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1293991525" sldId="259"/>
            <ac:spMk id="2" creationId="{73362D1B-3FDD-5B51-9538-B7BA6D2C146E}"/>
          </ac:spMkLst>
        </pc:spChg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1293991525" sldId="259"/>
            <ac:spMk id="3" creationId="{4795A70A-D4A7-2E55-0E48-B5FF47386C6F}"/>
          </ac:spMkLst>
        </pc:spChg>
        <pc:spChg chg="add mod">
          <ac:chgData name="Ondřej Král" userId="4eacb3ed-b3dc-41db-a86e-8582aca66d18" providerId="ADAL" clId="{FB21A4CB-7F55-4E15-9584-40DB36F5EFBF}" dt="2026-05-04T13:30:07.426" v="320" actId="20577"/>
          <ac:spMkLst>
            <pc:docMk/>
            <pc:sldMk cId="1293991525" sldId="259"/>
            <ac:spMk id="5" creationId="{ED9AA176-2D14-1DD3-2E11-28A64FB5BF18}"/>
          </ac:spMkLst>
        </pc:spChg>
        <pc:graphicFrameChg chg="mod">
          <ac:chgData name="Ondřej Král" userId="4eacb3ed-b3dc-41db-a86e-8582aca66d18" providerId="ADAL" clId="{FB21A4CB-7F55-4E15-9584-40DB36F5EFBF}" dt="2026-05-05T07:43:12.793" v="741"/>
          <ac:graphicFrameMkLst>
            <pc:docMk/>
            <pc:sldMk cId="1293991525" sldId="259"/>
            <ac:graphicFrameMk id="4" creationId="{08A32DD4-E65E-4279-A548-C1CD5E1BFE2F}"/>
          </ac:graphicFrameMkLst>
        </pc:graphicFrameChg>
      </pc:sldChg>
      <pc:sldChg chg="addSp delSp modSp mod">
        <pc:chgData name="Ondřej Král" userId="4eacb3ed-b3dc-41db-a86e-8582aca66d18" providerId="ADAL" clId="{FB21A4CB-7F55-4E15-9584-40DB36F5EFBF}" dt="2026-05-05T12:09:48.537" v="1014" actId="27636"/>
        <pc:sldMkLst>
          <pc:docMk/>
          <pc:sldMk cId="3521108259" sldId="260"/>
        </pc:sldMkLst>
        <pc:spChg chg="mod">
          <ac:chgData name="Ondřej Král" userId="4eacb3ed-b3dc-41db-a86e-8582aca66d18" providerId="ADAL" clId="{FB21A4CB-7F55-4E15-9584-40DB36F5EFBF}" dt="2026-05-05T12:09:48.537" v="1014" actId="27636"/>
          <ac:spMkLst>
            <pc:docMk/>
            <pc:sldMk cId="3521108259" sldId="260"/>
            <ac:spMk id="2" creationId="{4FC5312A-66F7-A199-F8FC-E9D4893CC0C6}"/>
          </ac:spMkLst>
        </pc:spChg>
        <pc:spChg chg="del">
          <ac:chgData name="Ondřej Král" userId="4eacb3ed-b3dc-41db-a86e-8582aca66d18" providerId="ADAL" clId="{FB21A4CB-7F55-4E15-9584-40DB36F5EFBF}" dt="2026-05-04T12:42:10.610" v="0"/>
          <ac:spMkLst>
            <pc:docMk/>
            <pc:sldMk cId="3521108259" sldId="260"/>
            <ac:spMk id="3" creationId="{002746F7-4107-4275-5C06-FB85FD2C26AF}"/>
          </ac:spMkLst>
        </pc:spChg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3521108259" sldId="260"/>
            <ac:spMk id="3" creationId="{B6A38D5D-7A82-8D01-75EC-5DD0236BD100}"/>
          </ac:spMkLst>
        </pc:spChg>
        <pc:spChg chg="add del">
          <ac:chgData name="Ondřej Král" userId="4eacb3ed-b3dc-41db-a86e-8582aca66d18" providerId="ADAL" clId="{FB21A4CB-7F55-4E15-9584-40DB36F5EFBF}" dt="2026-05-04T13:31:42.083" v="326" actId="22"/>
          <ac:spMkLst>
            <pc:docMk/>
            <pc:sldMk cId="3521108259" sldId="260"/>
            <ac:spMk id="6" creationId="{FFA051E3-EDEC-ED14-13FC-3D618E95A452}"/>
          </ac:spMkLst>
        </pc:spChg>
        <pc:spChg chg="add mod">
          <ac:chgData name="Ondřej Král" userId="4eacb3ed-b3dc-41db-a86e-8582aca66d18" providerId="ADAL" clId="{FB21A4CB-7F55-4E15-9584-40DB36F5EFBF}" dt="2026-05-04T13:32:25.471" v="348" actId="1076"/>
          <ac:spMkLst>
            <pc:docMk/>
            <pc:sldMk cId="3521108259" sldId="260"/>
            <ac:spMk id="7" creationId="{61A46DD0-2939-22E6-EAAA-984B0999B7FC}"/>
          </ac:spMkLst>
        </pc:spChg>
        <pc:graphicFrameChg chg="add mod">
          <ac:chgData name="Ondřej Král" userId="4eacb3ed-b3dc-41db-a86e-8582aca66d18" providerId="ADAL" clId="{FB21A4CB-7F55-4E15-9584-40DB36F5EFBF}" dt="2026-05-05T07:43:26.893" v="743"/>
          <ac:graphicFrameMkLst>
            <pc:docMk/>
            <pc:sldMk cId="3521108259" sldId="260"/>
            <ac:graphicFrameMk id="4" creationId="{AAB55115-5D5C-49C8-9A12-EF3E955A0F45}"/>
          </ac:graphicFrameMkLst>
        </pc:graphicFrameChg>
      </pc:sldChg>
      <pc:sldChg chg="addSp delSp modSp new mod">
        <pc:chgData name="Ondřej Král" userId="4eacb3ed-b3dc-41db-a86e-8582aca66d18" providerId="ADAL" clId="{FB21A4CB-7F55-4E15-9584-40DB36F5EFBF}" dt="2026-05-05T12:09:48.350" v="1013"/>
        <pc:sldMkLst>
          <pc:docMk/>
          <pc:sldMk cId="1616409345" sldId="261"/>
        </pc:sldMkLst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1616409345" sldId="261"/>
            <ac:spMk id="2" creationId="{134F57AF-E646-ACCB-2361-CD0D1B48B2CC}"/>
          </ac:spMkLst>
        </pc:spChg>
        <pc:spChg chg="del">
          <ac:chgData name="Ondřej Král" userId="4eacb3ed-b3dc-41db-a86e-8582aca66d18" providerId="ADAL" clId="{FB21A4CB-7F55-4E15-9584-40DB36F5EFBF}" dt="2026-05-04T12:43:18.065" v="2"/>
          <ac:spMkLst>
            <pc:docMk/>
            <pc:sldMk cId="1616409345" sldId="261"/>
            <ac:spMk id="3" creationId="{3312BD01-A93C-01E6-7F66-BEF9E2852FE3}"/>
          </ac:spMkLst>
        </pc:spChg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1616409345" sldId="261"/>
            <ac:spMk id="3" creationId="{97625EBD-C5CE-E416-3D75-88487174613A}"/>
          </ac:spMkLst>
        </pc:spChg>
        <pc:spChg chg="add mod">
          <ac:chgData name="Ondřej Král" userId="4eacb3ed-b3dc-41db-a86e-8582aca66d18" providerId="ADAL" clId="{FB21A4CB-7F55-4E15-9584-40DB36F5EFBF}" dt="2026-05-04T13:35:17.598" v="381" actId="20577"/>
          <ac:spMkLst>
            <pc:docMk/>
            <pc:sldMk cId="1616409345" sldId="261"/>
            <ac:spMk id="5" creationId="{8D41FE18-A71F-9481-DD47-E37C289F3A8D}"/>
          </ac:spMkLst>
        </pc:spChg>
        <pc:graphicFrameChg chg="add mod">
          <ac:chgData name="Ondřej Král" userId="4eacb3ed-b3dc-41db-a86e-8582aca66d18" providerId="ADAL" clId="{FB21A4CB-7F55-4E15-9584-40DB36F5EFBF}" dt="2026-05-05T07:43:34.839" v="744"/>
          <ac:graphicFrameMkLst>
            <pc:docMk/>
            <pc:sldMk cId="1616409345" sldId="261"/>
            <ac:graphicFrameMk id="4" creationId="{68D7EBD8-020D-4CE6-8F53-EE593A155EA6}"/>
          </ac:graphicFrameMkLst>
        </pc:graphicFrameChg>
      </pc:sldChg>
      <pc:sldChg chg="addSp delSp modSp new mod">
        <pc:chgData name="Ondřej Král" userId="4eacb3ed-b3dc-41db-a86e-8582aca66d18" providerId="ADAL" clId="{FB21A4CB-7F55-4E15-9584-40DB36F5EFBF}" dt="2026-05-05T12:09:48.350" v="1013"/>
        <pc:sldMkLst>
          <pc:docMk/>
          <pc:sldMk cId="2822901859" sldId="262"/>
        </pc:sldMkLst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2822901859" sldId="262"/>
            <ac:spMk id="2" creationId="{14561EA4-82D1-C37D-389B-FDF64445A288}"/>
          </ac:spMkLst>
        </pc:spChg>
        <pc:spChg chg="del">
          <ac:chgData name="Ondřej Král" userId="4eacb3ed-b3dc-41db-a86e-8582aca66d18" providerId="ADAL" clId="{FB21A4CB-7F55-4E15-9584-40DB36F5EFBF}" dt="2026-05-04T12:43:57.156" v="4"/>
          <ac:spMkLst>
            <pc:docMk/>
            <pc:sldMk cId="2822901859" sldId="262"/>
            <ac:spMk id="3" creationId="{24184DD5-671D-CAC5-8182-D4E9355F37D6}"/>
          </ac:spMkLst>
        </pc:spChg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2822901859" sldId="262"/>
            <ac:spMk id="3" creationId="{544C6F0C-3E32-53AC-0B44-B4B7A662A15F}"/>
          </ac:spMkLst>
        </pc:spChg>
        <pc:spChg chg="add mod">
          <ac:chgData name="Ondřej Král" userId="4eacb3ed-b3dc-41db-a86e-8582aca66d18" providerId="ADAL" clId="{FB21A4CB-7F55-4E15-9584-40DB36F5EFBF}" dt="2026-05-04T13:36:29.876" v="385" actId="20577"/>
          <ac:spMkLst>
            <pc:docMk/>
            <pc:sldMk cId="2822901859" sldId="262"/>
            <ac:spMk id="5" creationId="{13935DD1-C414-2FA3-84C4-C344522469BC}"/>
          </ac:spMkLst>
        </pc:spChg>
        <pc:graphicFrameChg chg="add mod">
          <ac:chgData name="Ondřej Král" userId="4eacb3ed-b3dc-41db-a86e-8582aca66d18" providerId="ADAL" clId="{FB21A4CB-7F55-4E15-9584-40DB36F5EFBF}" dt="2026-05-05T07:43:45.117" v="745"/>
          <ac:graphicFrameMkLst>
            <pc:docMk/>
            <pc:sldMk cId="2822901859" sldId="262"/>
            <ac:graphicFrameMk id="4" creationId="{7A3E88BB-F09C-AA9A-6766-B68F53635644}"/>
          </ac:graphicFrameMkLst>
        </pc:graphicFrameChg>
      </pc:sldChg>
      <pc:sldChg chg="addSp delSp modSp new mod">
        <pc:chgData name="Ondřej Král" userId="4eacb3ed-b3dc-41db-a86e-8582aca66d18" providerId="ADAL" clId="{FB21A4CB-7F55-4E15-9584-40DB36F5EFBF}" dt="2026-05-05T12:09:48.350" v="1013"/>
        <pc:sldMkLst>
          <pc:docMk/>
          <pc:sldMk cId="4181257164" sldId="263"/>
        </pc:sldMkLst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4181257164" sldId="263"/>
            <ac:spMk id="2" creationId="{75A5E22A-8A6C-0A11-D750-42B64DCE0CAC}"/>
          </ac:spMkLst>
        </pc:spChg>
        <pc:spChg chg="del mod">
          <ac:chgData name="Ondřej Král" userId="4eacb3ed-b3dc-41db-a86e-8582aca66d18" providerId="ADAL" clId="{FB21A4CB-7F55-4E15-9584-40DB36F5EFBF}" dt="2026-05-04T13:52:10.109" v="421"/>
          <ac:spMkLst>
            <pc:docMk/>
            <pc:sldMk cId="4181257164" sldId="263"/>
            <ac:spMk id="3" creationId="{2623AB7B-A9E9-4EFA-D2B7-70EA4B56A93B}"/>
          </ac:spMkLst>
        </pc:spChg>
        <pc:spChg chg="add mod">
          <ac:chgData name="Ondřej Král" userId="4eacb3ed-b3dc-41db-a86e-8582aca66d18" providerId="ADAL" clId="{FB21A4CB-7F55-4E15-9584-40DB36F5EFBF}" dt="2026-05-05T08:00:59.180" v="851" actId="1076"/>
          <ac:spMkLst>
            <pc:docMk/>
            <pc:sldMk cId="4181257164" sldId="263"/>
            <ac:spMk id="4" creationId="{604DD7C4-97D6-D3AD-0A0E-30EAFD223357}"/>
          </ac:spMkLst>
        </pc:spChg>
        <pc:spChg chg="add del mod">
          <ac:chgData name="Ondřej Král" userId="4eacb3ed-b3dc-41db-a86e-8582aca66d18" providerId="ADAL" clId="{FB21A4CB-7F55-4E15-9584-40DB36F5EFBF}" dt="2026-05-05T07:39:32.351" v="709"/>
          <ac:spMkLst>
            <pc:docMk/>
            <pc:sldMk cId="4181257164" sldId="263"/>
            <ac:spMk id="7" creationId="{2856344B-5653-B7CE-DD3A-99DD3F90F808}"/>
          </ac:spMkLst>
        </pc:spChg>
        <pc:spChg chg="add del mod">
          <ac:chgData name="Ondřej Král" userId="4eacb3ed-b3dc-41db-a86e-8582aca66d18" providerId="ADAL" clId="{FB21A4CB-7F55-4E15-9584-40DB36F5EFBF}" dt="2026-05-05T07:55:25.593" v="797"/>
          <ac:spMkLst>
            <pc:docMk/>
            <pc:sldMk cId="4181257164" sldId="263"/>
            <ac:spMk id="8" creationId="{084FCF8A-5284-5F2A-BD82-FA704138306C}"/>
          </ac:spMkLst>
        </pc:spChg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4181257164" sldId="263"/>
            <ac:spMk id="11" creationId="{B4CFD590-B5C3-D8AE-CD68-D66B2EDFD211}"/>
          </ac:spMkLst>
        </pc:spChg>
        <pc:graphicFrameChg chg="add mod">
          <ac:chgData name="Ondřej Král" userId="4eacb3ed-b3dc-41db-a86e-8582aca66d18" providerId="ADAL" clId="{FB21A4CB-7F55-4E15-9584-40DB36F5EFBF}" dt="2026-05-05T07:39:29.742" v="708"/>
          <ac:graphicFrameMkLst>
            <pc:docMk/>
            <pc:sldMk cId="4181257164" sldId="263"/>
            <ac:graphicFrameMk id="3" creationId="{BC573816-C099-C4CD-FFA1-206B78DAED33}"/>
          </ac:graphicFrameMkLst>
        </pc:graphicFrameChg>
        <pc:graphicFrameChg chg="add del mod">
          <ac:chgData name="Ondřej Král" userId="4eacb3ed-b3dc-41db-a86e-8582aca66d18" providerId="ADAL" clId="{FB21A4CB-7F55-4E15-9584-40DB36F5EFBF}" dt="2026-05-05T07:51:17.634" v="759" actId="478"/>
          <ac:graphicFrameMkLst>
            <pc:docMk/>
            <pc:sldMk cId="4181257164" sldId="263"/>
            <ac:graphicFrameMk id="5" creationId="{BC573816-C099-C4CD-FFA1-206B78DAED33}"/>
          </ac:graphicFrameMkLst>
        </pc:graphicFrameChg>
        <pc:graphicFrameChg chg="add mod modGraphic">
          <ac:chgData name="Ondřej Král" userId="4eacb3ed-b3dc-41db-a86e-8582aca66d18" providerId="ADAL" clId="{FB21A4CB-7F55-4E15-9584-40DB36F5EFBF}" dt="2026-05-05T07:55:20.393" v="796"/>
          <ac:graphicFrameMkLst>
            <pc:docMk/>
            <pc:sldMk cId="4181257164" sldId="263"/>
            <ac:graphicFrameMk id="9" creationId="{050109EE-71ED-3A82-A6A0-F8EAF82FAF9D}"/>
          </ac:graphicFrameMkLst>
        </pc:graphicFrameChg>
        <pc:graphicFrameChg chg="add mod modGraphic">
          <ac:chgData name="Ondřej Král" userId="4eacb3ed-b3dc-41db-a86e-8582aca66d18" providerId="ADAL" clId="{FB21A4CB-7F55-4E15-9584-40DB36F5EFBF}" dt="2026-05-05T08:01:04.417" v="852" actId="1076"/>
          <ac:graphicFrameMkLst>
            <pc:docMk/>
            <pc:sldMk cId="4181257164" sldId="263"/>
            <ac:graphicFrameMk id="10" creationId="{F93C9FAE-AB07-E5BD-1744-AA287EAFF5CF}"/>
          </ac:graphicFrameMkLst>
        </pc:graphicFrameChg>
      </pc:sldChg>
      <pc:sldChg chg="addSp delSp modSp new mod">
        <pc:chgData name="Ondřej Král" userId="4eacb3ed-b3dc-41db-a86e-8582aca66d18" providerId="ADAL" clId="{FB21A4CB-7F55-4E15-9584-40DB36F5EFBF}" dt="2026-05-05T12:09:48.350" v="1013"/>
        <pc:sldMkLst>
          <pc:docMk/>
          <pc:sldMk cId="526657915" sldId="264"/>
        </pc:sldMkLst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526657915" sldId="264"/>
            <ac:spMk id="2" creationId="{3A3290ED-A0C1-4802-E055-9FD6FCD26192}"/>
          </ac:spMkLst>
        </pc:spChg>
        <pc:spChg chg="add mod">
          <ac:chgData name="Ondřej Král" userId="4eacb3ed-b3dc-41db-a86e-8582aca66d18" providerId="ADAL" clId="{FB21A4CB-7F55-4E15-9584-40DB36F5EFBF}" dt="2026-05-05T07:27:49.357" v="705" actId="1076"/>
          <ac:spMkLst>
            <pc:docMk/>
            <pc:sldMk cId="526657915" sldId="264"/>
            <ac:spMk id="3" creationId="{4CBFC8AA-6C2C-BBCF-B90A-EA205BD52652}"/>
          </ac:spMkLst>
        </pc:spChg>
        <pc:spChg chg="add del">
          <ac:chgData name="Ondřej Král" userId="4eacb3ed-b3dc-41db-a86e-8582aca66d18" providerId="ADAL" clId="{FB21A4CB-7F55-4E15-9584-40DB36F5EFBF}" dt="2026-05-04T14:20:31.365" v="471" actId="478"/>
          <ac:spMkLst>
            <pc:docMk/>
            <pc:sldMk cId="526657915" sldId="264"/>
            <ac:spMk id="3" creationId="{B6ECD8F7-7DD5-0177-E36A-45DEBAF0E350}"/>
          </ac:spMkLst>
        </pc:spChg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526657915" sldId="264"/>
            <ac:spMk id="4" creationId="{304AF225-50BF-12D7-2D4E-C5F552F74E70}"/>
          </ac:spMkLst>
        </pc:spChg>
        <pc:graphicFrameChg chg="add mod">
          <ac:chgData name="Ondřej Král" userId="4eacb3ed-b3dc-41db-a86e-8582aca66d18" providerId="ADAL" clId="{FB21A4CB-7F55-4E15-9584-40DB36F5EFBF}" dt="2026-05-04T14:20:01.626" v="459"/>
          <ac:graphicFrameMkLst>
            <pc:docMk/>
            <pc:sldMk cId="526657915" sldId="264"/>
            <ac:graphicFrameMk id="4" creationId="{0A9D0A0F-A84F-80DB-37D0-BE24405D2F10}"/>
          </ac:graphicFrameMkLst>
        </pc:graphicFrameChg>
        <pc:graphicFrameChg chg="add mod">
          <ac:chgData name="Ondřej Král" userId="4eacb3ed-b3dc-41db-a86e-8582aca66d18" providerId="ADAL" clId="{FB21A4CB-7F55-4E15-9584-40DB36F5EFBF}" dt="2026-05-05T07:44:11.676" v="749"/>
          <ac:graphicFrameMkLst>
            <pc:docMk/>
            <pc:sldMk cId="526657915" sldId="264"/>
            <ac:graphicFrameMk id="5" creationId="{0A9D0A0F-A84F-80DB-37D0-BE24405D2F10}"/>
          </ac:graphicFrameMkLst>
        </pc:graphicFrameChg>
        <pc:graphicFrameChg chg="add mod">
          <ac:chgData name="Ondřej Král" userId="4eacb3ed-b3dc-41db-a86e-8582aca66d18" providerId="ADAL" clId="{FB21A4CB-7F55-4E15-9584-40DB36F5EFBF}" dt="2026-05-04T14:20:12.421" v="465"/>
          <ac:graphicFrameMkLst>
            <pc:docMk/>
            <pc:sldMk cId="526657915" sldId="264"/>
            <ac:graphicFrameMk id="6" creationId="{3C67C5D4-827C-637D-AD9A-44603135BD3E}"/>
          </ac:graphicFrameMkLst>
        </pc:graphicFrameChg>
        <pc:graphicFrameChg chg="add mod">
          <ac:chgData name="Ondřej Král" userId="4eacb3ed-b3dc-41db-a86e-8582aca66d18" providerId="ADAL" clId="{FB21A4CB-7F55-4E15-9584-40DB36F5EFBF}" dt="2026-05-05T07:44:15.093" v="750"/>
          <ac:graphicFrameMkLst>
            <pc:docMk/>
            <pc:sldMk cId="526657915" sldId="264"/>
            <ac:graphicFrameMk id="7" creationId="{3C67C5D4-827C-637D-AD9A-44603135BD3E}"/>
          </ac:graphicFrameMkLst>
        </pc:graphicFrameChg>
        <pc:graphicFrameChg chg="add mod">
          <ac:chgData name="Ondřej Král" userId="4eacb3ed-b3dc-41db-a86e-8582aca66d18" providerId="ADAL" clId="{FB21A4CB-7F55-4E15-9584-40DB36F5EFBF}" dt="2026-05-05T07:44:18.273" v="751"/>
          <ac:graphicFrameMkLst>
            <pc:docMk/>
            <pc:sldMk cId="526657915" sldId="264"/>
            <ac:graphicFrameMk id="8" creationId="{9651C42E-6325-CBAA-F883-519DC24E28BF}"/>
          </ac:graphicFrameMkLst>
        </pc:graphicFrameChg>
      </pc:sldChg>
      <pc:sldChg chg="addSp delSp modSp new mod">
        <pc:chgData name="Ondřej Král" userId="4eacb3ed-b3dc-41db-a86e-8582aca66d18" providerId="ADAL" clId="{FB21A4CB-7F55-4E15-9584-40DB36F5EFBF}" dt="2026-05-05T12:09:48.350" v="1013"/>
        <pc:sldMkLst>
          <pc:docMk/>
          <pc:sldMk cId="420456121" sldId="265"/>
        </pc:sldMkLst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420456121" sldId="265"/>
            <ac:spMk id="2" creationId="{1B7A14E9-8FD9-BA08-AD8F-829759525F60}"/>
          </ac:spMkLst>
        </pc:spChg>
        <pc:spChg chg="mod">
          <ac:chgData name="Ondřej Král" userId="4eacb3ed-b3dc-41db-a86e-8582aca66d18" providerId="ADAL" clId="{FB21A4CB-7F55-4E15-9584-40DB36F5EFBF}" dt="2026-05-05T11:36:40.115" v="1004" actId="20577"/>
          <ac:spMkLst>
            <pc:docMk/>
            <pc:sldMk cId="420456121" sldId="265"/>
            <ac:spMk id="3" creationId="{7BC1E62A-096E-DD77-6A58-0BE01D2427DD}"/>
          </ac:spMkLst>
        </pc:spChg>
        <pc:spChg chg="mod">
          <ac:chgData name="Ondřej Král" userId="4eacb3ed-b3dc-41db-a86e-8582aca66d18" providerId="ADAL" clId="{FB21A4CB-7F55-4E15-9584-40DB36F5EFBF}" dt="2026-05-05T12:09:48.350" v="1013"/>
          <ac:spMkLst>
            <pc:docMk/>
            <pc:sldMk cId="420456121" sldId="265"/>
            <ac:spMk id="4" creationId="{AFA3152C-BBF0-0675-3D73-312475457DB5}"/>
          </ac:spMkLst>
        </pc:spChg>
        <pc:picChg chg="add del mod ord">
          <ac:chgData name="Ondřej Král" userId="4eacb3ed-b3dc-41db-a86e-8582aca66d18" providerId="ADAL" clId="{FB21A4CB-7F55-4E15-9584-40DB36F5EFBF}" dt="2026-05-05T11:27:51.969" v="916" actId="478"/>
          <ac:picMkLst>
            <pc:docMk/>
            <pc:sldMk cId="420456121" sldId="265"/>
            <ac:picMk id="6" creationId="{D2109DF2-594D-AFA0-6CB1-248F44997D78}"/>
          </ac:picMkLst>
        </pc:picChg>
        <pc:picChg chg="add mod">
          <ac:chgData name="Ondřej Král" userId="4eacb3ed-b3dc-41db-a86e-8582aca66d18" providerId="ADAL" clId="{FB21A4CB-7F55-4E15-9584-40DB36F5EFBF}" dt="2026-05-05T11:24:51.474" v="865" actId="1076"/>
          <ac:picMkLst>
            <pc:docMk/>
            <pc:sldMk cId="420456121" sldId="265"/>
            <ac:picMk id="8" creationId="{4A0A4DF0-7FEE-33D5-2858-DF01EED38E9A}"/>
          </ac:picMkLst>
        </pc:picChg>
        <pc:picChg chg="add mod">
          <ac:chgData name="Ondřej Král" userId="4eacb3ed-b3dc-41db-a86e-8582aca66d18" providerId="ADAL" clId="{FB21A4CB-7F55-4E15-9584-40DB36F5EFBF}" dt="2026-05-05T11:35:51.724" v="922" actId="1076"/>
          <ac:picMkLst>
            <pc:docMk/>
            <pc:sldMk cId="420456121" sldId="265"/>
            <ac:picMk id="10" creationId="{A52060E5-495E-6715-FDA7-222FA3EC4C28}"/>
          </ac:picMkLst>
        </pc:picChg>
        <pc:picChg chg="add del mod">
          <ac:chgData name="Ondřej Král" userId="4eacb3ed-b3dc-41db-a86e-8582aca66d18" providerId="ADAL" clId="{FB21A4CB-7F55-4E15-9584-40DB36F5EFBF}" dt="2026-05-05T11:35:45.256" v="919" actId="478"/>
          <ac:picMkLst>
            <pc:docMk/>
            <pc:sldMk cId="420456121" sldId="265"/>
            <ac:picMk id="1026" creationId="{9B578BC7-603C-C7C3-60C4-EF5838116B6B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ral\Desktop\Ubytovny\ubytovny_grafy(automaticky%20obnoveno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ral\Desktop\Ubytovny\ubytovny_grafy(automaticky%20obnoveno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ral\Desktop\ETHOS_2025\4_nejist&#233;\p&#345;elidn&#283;n&#233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216440336262313E-2"/>
          <c:y val="2.5589498699941655E-2"/>
          <c:w val="0.9475371828521435"/>
          <c:h val="0.90433331608865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List2!$E$12</c:f>
              <c:strCache>
                <c:ptCount val="1"/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9A2C0AC-93FB-4703-BE5E-FFB79A377534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F44D6590-7BB3-4642-9CBF-313B17AD4FFC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B7F2-42B8-AADA-3214DF09650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D494F29-F31D-44EE-ABF3-216E49D77958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9350DBEE-2BE5-4FD4-B9B0-F02997F756DC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B7F2-42B8-AADA-3214DF09650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F3418C6-C3E1-4B5B-B682-F5ECDF0A61C7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73E49A55-8929-4627-B3C8-994907A5CDE7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B7F2-42B8-AADA-3214DF09650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60FE8A2-2F52-404F-B585-5044A3BD79F0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D164617D-0A5A-46E5-A02B-2F5B611E935F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B7F2-42B8-AADA-3214DF09650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A203EC2-67A8-4BA3-88CC-0559A18120A2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2BEB9D0A-C6B4-438C-8692-126F8B4ADF9D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B7F2-42B8-AADA-3214DF09650B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6194DCD-7047-4B51-B914-4C8AE3412A71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1B518ADC-4C41-47C5-9E1F-A7523DBF1F64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B7F2-42B8-AADA-3214DF09650B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75D578B4-9F81-4EF3-8A7F-8A86F8AA2C8E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882D8CB0-412D-4807-93E6-C68C85249B03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B7F2-42B8-AADA-3214DF09650B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D7522A5-885E-4F1F-A240-5C5CBE7A9EE4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6AE38C12-41F9-461B-8CFC-AB74F814069D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B7F2-42B8-AADA-3214DF09650B}"/>
                </c:ext>
              </c:extLst>
            </c:dLbl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List2!$F$11:$M$11</c:f>
              <c:strCache>
                <c:ptCount val="8"/>
                <c:pt idx="0">
                  <c:v>0–5 let</c:v>
                </c:pt>
                <c:pt idx="1">
                  <c:v>6–14 let</c:v>
                </c:pt>
                <c:pt idx="2">
                  <c:v>15–17 let</c:v>
                </c:pt>
                <c:pt idx="3">
                  <c:v>18–26 let</c:v>
                </c:pt>
                <c:pt idx="4">
                  <c:v>27–39 let</c:v>
                </c:pt>
                <c:pt idx="5">
                  <c:v>40–49 let</c:v>
                </c:pt>
                <c:pt idx="6">
                  <c:v>50–64 let</c:v>
                </c:pt>
                <c:pt idx="7">
                  <c:v>65 a více let</c:v>
                </c:pt>
              </c:strCache>
            </c:strRef>
          </c:cat>
          <c:val>
            <c:numRef>
              <c:f>List2!$F$12:$M$12</c:f>
              <c:numCache>
                <c:formatCode>0.0%</c:formatCode>
                <c:ptCount val="8"/>
                <c:pt idx="0">
                  <c:v>0.16600000000000001</c:v>
                </c:pt>
                <c:pt idx="1">
                  <c:v>0.17399999999999999</c:v>
                </c:pt>
                <c:pt idx="2">
                  <c:v>2.7E-2</c:v>
                </c:pt>
                <c:pt idx="3">
                  <c:v>6.6000000000000003E-2</c:v>
                </c:pt>
                <c:pt idx="4">
                  <c:v>0.16700000000000001</c:v>
                </c:pt>
                <c:pt idx="5">
                  <c:v>0.13600000000000001</c:v>
                </c:pt>
                <c:pt idx="6">
                  <c:v>0.19600000000000001</c:v>
                </c:pt>
                <c:pt idx="7">
                  <c:v>6.8000000000000005E-2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List2!$F$13:$M$13</c15:f>
                <c15:dlblRangeCache>
                  <c:ptCount val="8"/>
                  <c:pt idx="0">
                    <c:v>971</c:v>
                  </c:pt>
                  <c:pt idx="1">
                    <c:v>1 018</c:v>
                  </c:pt>
                  <c:pt idx="2">
                    <c:v>159</c:v>
                  </c:pt>
                  <c:pt idx="3">
                    <c:v>388</c:v>
                  </c:pt>
                  <c:pt idx="4">
                    <c:v>975</c:v>
                  </c:pt>
                  <c:pt idx="5">
                    <c:v>794</c:v>
                  </c:pt>
                  <c:pt idx="6">
                    <c:v>1 146</c:v>
                  </c:pt>
                  <c:pt idx="7">
                    <c:v>394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B7F2-42B8-AADA-3214DF0965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2182816"/>
        <c:axId val="1362185216"/>
      </c:barChart>
      <c:catAx>
        <c:axId val="1362182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62185216"/>
        <c:crosses val="autoZero"/>
        <c:auto val="1"/>
        <c:lblAlgn val="ctr"/>
        <c:lblOffset val="100"/>
        <c:noMultiLvlLbl val="0"/>
      </c:catAx>
      <c:valAx>
        <c:axId val="1362185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62182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05F80F5-6469-487C-A0B5-FA868927DD47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32B15122-1906-4C37-8136-804647F0CD51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8C47-44EE-9D45-7321A31F241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47F16C0-8BF9-4592-8D7A-4A3B32C2EC40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18A77DDD-4499-4CB6-8834-D9A268DCEA4A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8C47-44EE-9D45-7321A31F241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55CC7B4-1B66-4028-A081-4916B0E1CCBF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1D305A68-ACC8-4553-9350-1700B2F85C2F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8C47-44EE-9D45-7321A31F241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4EDE6E3-C3F3-4B03-86E5-D390EBCEC4A9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F6641698-3713-4004-AFED-696610ACAE35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8C47-44EE-9D45-7321A31F241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45E4305B-8988-47C8-9973-8DB186F8387E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B1009903-917B-4634-86A5-240C75B142EC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8C47-44EE-9D45-7321A31F241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7029CA6A-5925-4E31-ACAD-71B129EED11F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458C5FD8-EFE2-4318-AD15-59AFCFFBA224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8C47-44EE-9D45-7321A31F241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4BC17DE2-F620-4EB9-A1F1-3F88122228F1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AAA887FC-734B-4B1C-8A40-9C8EB34B7E0D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8C47-44EE-9D45-7321A31F241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B96E052-2831-4B82-8D5B-71627525AFC7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BB7F6756-CBC8-438D-A58B-C751B8CA2A52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8C47-44EE-9D45-7321A31F2412}"/>
                </c:ext>
              </c:extLst>
            </c:dLbl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věk2!$C$41:$J$41</c:f>
              <c:strCache>
                <c:ptCount val="8"/>
                <c:pt idx="0">
                  <c:v>0–5 let</c:v>
                </c:pt>
                <c:pt idx="1">
                  <c:v>6–14 let</c:v>
                </c:pt>
                <c:pt idx="2">
                  <c:v>15–17 let</c:v>
                </c:pt>
                <c:pt idx="3">
                  <c:v>18–26 let</c:v>
                </c:pt>
                <c:pt idx="4">
                  <c:v>27–39 let</c:v>
                </c:pt>
                <c:pt idx="5">
                  <c:v>40–49 let</c:v>
                </c:pt>
                <c:pt idx="6">
                  <c:v>50–64 let</c:v>
                </c:pt>
                <c:pt idx="7">
                  <c:v>65 a více let</c:v>
                </c:pt>
              </c:strCache>
            </c:strRef>
          </c:cat>
          <c:val>
            <c:numRef>
              <c:f>věk2!$C$42:$J$42</c:f>
              <c:numCache>
                <c:formatCode>General</c:formatCode>
                <c:ptCount val="8"/>
                <c:pt idx="0">
                  <c:v>8.3798882681564241E-2</c:v>
                </c:pt>
                <c:pt idx="1">
                  <c:v>0.11173184357541899</c:v>
                </c:pt>
                <c:pt idx="2">
                  <c:v>2.23463687150838E-2</c:v>
                </c:pt>
                <c:pt idx="3">
                  <c:v>9.3854748603351953E-2</c:v>
                </c:pt>
                <c:pt idx="4">
                  <c:v>0.12234636871508379</c:v>
                </c:pt>
                <c:pt idx="5">
                  <c:v>0.14625139664804501</c:v>
                </c:pt>
                <c:pt idx="6">
                  <c:v>0.26927374301675977</c:v>
                </c:pt>
                <c:pt idx="7">
                  <c:v>0.15139664804469274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věk2!$C$36:$J$36</c15:f>
                <c15:dlblRangeCache>
                  <c:ptCount val="8"/>
                  <c:pt idx="0">
                    <c:v>150</c:v>
                  </c:pt>
                  <c:pt idx="1">
                    <c:v>200</c:v>
                  </c:pt>
                  <c:pt idx="2">
                    <c:v>40</c:v>
                  </c:pt>
                  <c:pt idx="3">
                    <c:v>168</c:v>
                  </c:pt>
                  <c:pt idx="4">
                    <c:v>219</c:v>
                  </c:pt>
                  <c:pt idx="5">
                    <c:v>260</c:v>
                  </c:pt>
                  <c:pt idx="6">
                    <c:v>482</c:v>
                  </c:pt>
                  <c:pt idx="7">
                    <c:v>271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8C47-44EE-9D45-7321A31F24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73289744"/>
        <c:axId val="573282904"/>
      </c:barChart>
      <c:catAx>
        <c:axId val="57328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73282904"/>
        <c:crosses val="autoZero"/>
        <c:auto val="1"/>
        <c:lblAlgn val="ctr"/>
        <c:lblOffset val="100"/>
        <c:noMultiLvlLbl val="0"/>
      </c:catAx>
      <c:valAx>
        <c:axId val="573282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7328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6FD16FE-9A8D-4E0B-8043-27DF8AABDB95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BACA6B15-5A3B-456A-B00E-911A5DC799C0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8B7C-4383-A9B4-D31B2C88AD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B8457E1-53EB-46E0-8900-32F4C952FF0E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457E36F5-84B1-4660-BB6C-E3D88ED97137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8B7C-4383-A9B4-D31B2C88AD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D7F27E4-6FFA-4685-BE9A-1386CEBB70B1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20E94E64-8566-4520-8D75-6598CE2B9903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8B7C-4383-A9B4-D31B2C88AD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A16AF38C-460A-4797-93A3-C428BB02E258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1C4C6FBB-838E-4D61-AC54-EF3D8D8E8DBE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8B7C-4383-A9B4-D31B2C88AD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803C92F-8201-4056-A359-219E724FB368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090650CC-5175-41C0-AECB-C15A79A45BD2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8B7C-4383-A9B4-D31B2C88AD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96F6EFF-8CA6-4172-AC84-7BEE6F692FBB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B862909C-3AD3-4A3A-94C8-216DA3FF06DF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8B7C-4383-A9B4-D31B2C88AD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2C36FF2-93D4-4141-8FA7-7EEEE724F5A8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54293AC9-6B22-412B-B84F-9F2B3FAB5501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8B7C-4383-A9B4-D31B2C88AD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D379A07-BFB4-4E25-97F2-070B13B8546D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5130CFD0-0262-4F54-9205-A481555076F5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8B7C-4383-A9B4-D31B2C88AD90}"/>
                </c:ext>
              </c:extLst>
            </c:dLbl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věk2!$C$41:$J$41</c:f>
              <c:strCache>
                <c:ptCount val="8"/>
                <c:pt idx="0">
                  <c:v>0–5 let</c:v>
                </c:pt>
                <c:pt idx="1">
                  <c:v>6–14 let</c:v>
                </c:pt>
                <c:pt idx="2">
                  <c:v>15–17 let</c:v>
                </c:pt>
                <c:pt idx="3">
                  <c:v>18–26 let</c:v>
                </c:pt>
                <c:pt idx="4">
                  <c:v>27–39 let</c:v>
                </c:pt>
                <c:pt idx="5">
                  <c:v>40–49 let</c:v>
                </c:pt>
                <c:pt idx="6">
                  <c:v>50–64 let</c:v>
                </c:pt>
                <c:pt idx="7">
                  <c:v>65 a více let</c:v>
                </c:pt>
              </c:strCache>
            </c:strRef>
          </c:cat>
          <c:val>
            <c:numRef>
              <c:f>věk2!$C$43:$J$43</c:f>
              <c:numCache>
                <c:formatCode>General</c:formatCode>
                <c:ptCount val="8"/>
                <c:pt idx="0">
                  <c:v>4.192085093070546E-2</c:v>
                </c:pt>
                <c:pt idx="1">
                  <c:v>4.8412325981542312E-2</c:v>
                </c:pt>
                <c:pt idx="2">
                  <c:v>1.5585687470671E-2</c:v>
                </c:pt>
                <c:pt idx="3">
                  <c:v>5.3417800719536994E-2</c:v>
                </c:pt>
                <c:pt idx="4">
                  <c:v>0.15728140153292663</c:v>
                </c:pt>
                <c:pt idx="5">
                  <c:v>0.20295635851712812</c:v>
                </c:pt>
                <c:pt idx="6">
                  <c:v>0.35562333802596591</c:v>
                </c:pt>
                <c:pt idx="7">
                  <c:v>0.12490223682152354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věk2!$C$37:$J$37</c15:f>
                <c15:dlblRangeCache>
                  <c:ptCount val="8"/>
                  <c:pt idx="0">
                    <c:v>536</c:v>
                  </c:pt>
                  <c:pt idx="1">
                    <c:v>619</c:v>
                  </c:pt>
                  <c:pt idx="2">
                    <c:v>198</c:v>
                  </c:pt>
                  <c:pt idx="3">
                    <c:v>683</c:v>
                  </c:pt>
                  <c:pt idx="4">
                    <c:v>2 011</c:v>
                  </c:pt>
                  <c:pt idx="5">
                    <c:v>2 595</c:v>
                  </c:pt>
                  <c:pt idx="6">
                    <c:v>4 547</c:v>
                  </c:pt>
                  <c:pt idx="7">
                    <c:v>1 597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8B7C-4383-A9B4-D31B2C88AD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73289744"/>
        <c:axId val="573282904"/>
      </c:barChart>
      <c:catAx>
        <c:axId val="57328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73282904"/>
        <c:crosses val="autoZero"/>
        <c:auto val="1"/>
        <c:lblAlgn val="ctr"/>
        <c:lblOffset val="100"/>
        <c:noMultiLvlLbl val="0"/>
      </c:catAx>
      <c:valAx>
        <c:axId val="573282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7328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BC48384-7B25-4284-9A4A-2D8128F1B67D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9DB4B414-832E-41CF-9E99-052B994335BF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5E10-4F2B-ABE3-A5EB50CE65C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50E7A29-3B37-460B-9B0C-93AF6D11059C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5275694F-0F2F-4E3B-BD36-183D68DEB0F3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5E10-4F2B-ABE3-A5EB50CE65C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BCE7D6F-FC6B-4E19-B142-994806FA0A90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6,3 %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5E10-4F2B-ABE3-A5EB50CE65C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baseline="0"/>
                      <a:t>1 384; </a:t>
                    </a:r>
                    <a:fld id="{11A555D7-FFA0-41FB-A270-1D98E56ACF08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5E10-4F2B-ABE3-A5EB50CE65C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baseline="0"/>
                      <a:t>2 009; </a:t>
                    </a:r>
                    <a:fld id="{B1240430-13E7-49A2-863D-36CCA8BC7AEF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5E10-4F2B-ABE3-A5EB50CE65C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baseline="0"/>
                      <a:t>1 546; </a:t>
                    </a:r>
                    <a:fld id="{7F04549C-6769-4FF3-8728-8613C753A472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5E10-4F2B-ABE3-A5EB50CE65C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 1</a:t>
                    </a:r>
                    <a:r>
                      <a:rPr lang="en-US" baseline="0"/>
                      <a:t> 843</a:t>
                    </a:r>
                    <a:r>
                      <a:rPr lang="en-US"/>
                      <a:t>; </a:t>
                    </a:r>
                    <a:fld id="{9319C69B-9175-4D1C-9153-A6E3A6CA6974}" type="VALUE">
                      <a:rPr lang="en-US"/>
                      <a:pPr/>
                      <a:t>[HODNOTA]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5E10-4F2B-ABE3-A5EB50CE65C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909; </a:t>
                    </a:r>
                    <a:fld id="{8FAE144C-BE47-4ACB-A67C-CE85E1FA2ED7}" type="VALUE">
                      <a:rPr lang="en-US"/>
                      <a:pPr/>
                      <a:t>[HODNOTA]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5E10-4F2B-ABE3-A5EB50CE65CF}"/>
                </c:ext>
              </c:extLst>
            </c:dLbl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věk!$B$90:$B$97</c:f>
              <c:strCache>
                <c:ptCount val="8"/>
                <c:pt idx="0">
                  <c:v>0–5 let</c:v>
                </c:pt>
                <c:pt idx="1">
                  <c:v>6–14 let</c:v>
                </c:pt>
                <c:pt idx="2">
                  <c:v>15–17 let</c:v>
                </c:pt>
                <c:pt idx="3">
                  <c:v>18–26 let</c:v>
                </c:pt>
                <c:pt idx="4">
                  <c:v>27–39 let</c:v>
                </c:pt>
                <c:pt idx="5">
                  <c:v>40–49 let</c:v>
                </c:pt>
                <c:pt idx="6">
                  <c:v>50–64 let</c:v>
                </c:pt>
                <c:pt idx="7">
                  <c:v>65 a více let</c:v>
                </c:pt>
              </c:strCache>
            </c:strRef>
          </c:cat>
          <c:val>
            <c:numRef>
              <c:f>věk!$E$90:$E$97</c:f>
              <c:numCache>
                <c:formatCode>General</c:formatCode>
                <c:ptCount val="8"/>
                <c:pt idx="0">
                  <c:v>0.13664955534668499</c:v>
                </c:pt>
                <c:pt idx="1">
                  <c:v>0.24372785771093919</c:v>
                </c:pt>
                <c:pt idx="2">
                  <c:v>6.3552888439013813E-2</c:v>
                </c:pt>
                <c:pt idx="3">
                  <c:v>0.10006507121683175</c:v>
                </c:pt>
                <c:pt idx="4">
                  <c:v>0.14525341623888366</c:v>
                </c:pt>
                <c:pt idx="5">
                  <c:v>0.11177789024654761</c:v>
                </c:pt>
                <c:pt idx="6">
                  <c:v>0.13325139180102669</c:v>
                </c:pt>
                <c:pt idx="7">
                  <c:v>6.5721929000072302E-2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věk!$C$22:$C$27</c15:f>
                <c15:dlblRangeCache>
                  <c:ptCount val="6"/>
                  <c:pt idx="0">
                    <c:v>1 890</c:v>
                  </c:pt>
                  <c:pt idx="1">
                    <c:v>3 371</c:v>
                  </c:pt>
                  <c:pt idx="2">
                    <c:v>879</c:v>
                  </c:pt>
                  <c:pt idx="3">
                    <c:v>1 384</c:v>
                  </c:pt>
                  <c:pt idx="4">
                    <c:v>5 398</c:v>
                  </c:pt>
                  <c:pt idx="5">
                    <c:v>909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5E10-4F2B-ABE3-A5EB50CE65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2939592"/>
        <c:axId val="382939952"/>
      </c:barChart>
      <c:catAx>
        <c:axId val="382939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82939952"/>
        <c:crosses val="autoZero"/>
        <c:auto val="1"/>
        <c:lblAlgn val="ctr"/>
        <c:lblOffset val="100"/>
        <c:noMultiLvlLbl val="0"/>
      </c:catAx>
      <c:valAx>
        <c:axId val="382939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82939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530788530154793E-2"/>
          <c:y val="0.10312965805000671"/>
          <c:w val="0.90421342315672504"/>
          <c:h val="0.7945625000861802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07DE020-114B-48E1-8BBA-F0AED1722C79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5AE1985B-7718-4D7C-B126-747EEA86A609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D84A-48A9-976E-699F4D7E7F8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8DD9F9E-439D-43D1-82DA-6060A4BE8E3E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D874A5B4-AB36-4740-B47A-D7DF335DB95F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D84A-48A9-976E-699F4D7E7F8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5143321-C4D5-446F-8BB6-A314C45B9B8D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5DFC8E54-4356-4DE0-A3DD-A899DF0DE2DE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D84A-48A9-976E-699F4D7E7F8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7CA37AB-3FBB-43C7-9A1A-CEC87819FDB9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C225B1FF-D7A3-4512-AFFC-A3BDD2E83F5F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D84A-48A9-976E-699F4D7E7F8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871254B6-6465-49AD-8FA1-815DADF6AC68}" type="CELLRANGE">
                      <a:rPr lang="en-US"/>
                      <a:pPr/>
                      <a:t>[OBLAST BUNĚK]</a:t>
                    </a:fld>
                    <a:r>
                      <a:rPr lang="en-US" baseline="0"/>
                      <a:t>; </a:t>
                    </a:r>
                    <a:fld id="{B8E4FD06-9ED9-4889-83CC-E943D66C36FA}" type="VALUE">
                      <a:rPr lang="en-US" baseline="0"/>
                      <a:pPr/>
                      <a:t>[HODNOTA]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D84A-48A9-976E-699F4D7E7F86}"/>
                </c:ext>
              </c:extLst>
            </c:dLbl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List1!$B$8:$B$12</c:f>
              <c:strCache>
                <c:ptCount val="5"/>
                <c:pt idx="0">
                  <c:v>0–5 let</c:v>
                </c:pt>
                <c:pt idx="1">
                  <c:v>6–14 let</c:v>
                </c:pt>
                <c:pt idx="2">
                  <c:v>15–17 let</c:v>
                </c:pt>
                <c:pt idx="3">
                  <c:v>18–64 let</c:v>
                </c:pt>
                <c:pt idx="4">
                  <c:v>65 a více let</c:v>
                </c:pt>
              </c:strCache>
            </c:strRef>
          </c:cat>
          <c:val>
            <c:numRef>
              <c:f>List1!$D$8:$D$12</c:f>
              <c:numCache>
                <c:formatCode>General</c:formatCode>
                <c:ptCount val="5"/>
                <c:pt idx="0">
                  <c:v>0.14050491033304868</c:v>
                </c:pt>
                <c:pt idx="1">
                  <c:v>0.18066823228010248</c:v>
                </c:pt>
                <c:pt idx="2">
                  <c:v>5.0010674637062338E-2</c:v>
                </c:pt>
                <c:pt idx="3">
                  <c:v>0.56249355251921396</c:v>
                </c:pt>
                <c:pt idx="4">
                  <c:v>6.6022630230572157E-2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List1!$C$8:$C$12</c15:f>
                <c15:dlblRangeCache>
                  <c:ptCount val="5"/>
                  <c:pt idx="0">
                    <c:v>5 265</c:v>
                  </c:pt>
                  <c:pt idx="1">
                    <c:v>6 770</c:v>
                  </c:pt>
                  <c:pt idx="2">
                    <c:v>1 874</c:v>
                  </c:pt>
                  <c:pt idx="3">
                    <c:v>21 089</c:v>
                  </c:pt>
                  <c:pt idx="4">
                    <c:v>2 474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5-D84A-48A9-976E-699F4D7E7F8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88203768"/>
        <c:axId val="488204128"/>
      </c:barChart>
      <c:catAx>
        <c:axId val="488203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8204128"/>
        <c:crosses val="autoZero"/>
        <c:auto val="1"/>
        <c:lblAlgn val="ctr"/>
        <c:lblOffset val="100"/>
        <c:noMultiLvlLbl val="0"/>
      </c:catAx>
      <c:valAx>
        <c:axId val="488204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8203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800" dirty="0"/>
              <a:t>domácnosti v bytové nouzi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BF4-465F-88B6-4282E2AB1AA2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BF4-465F-88B6-4282E2AB1AA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List1!$D$6:$D$7</c:f>
              <c:strCache>
                <c:ptCount val="2"/>
                <c:pt idx="0">
                  <c:v>domácnosti s dětmi</c:v>
                </c:pt>
                <c:pt idx="1">
                  <c:v>domácnosti bez dětí</c:v>
                </c:pt>
              </c:strCache>
            </c:strRef>
          </c:cat>
          <c:val>
            <c:numRef>
              <c:f>List1!$E$6:$E$7</c:f>
              <c:numCache>
                <c:formatCode>#,##0</c:formatCode>
                <c:ptCount val="2"/>
                <c:pt idx="0">
                  <c:v>29389</c:v>
                </c:pt>
                <c:pt idx="1">
                  <c:v>40644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F4-465F-88B6-4282E2AB1A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8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osoby v bytové nouzi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C54-43CA-869B-2C3AEA644208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C54-43CA-869B-2C3AEA6442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List1!$D$10:$D$11</c:f>
              <c:strCache>
                <c:ptCount val="2"/>
                <c:pt idx="0">
                  <c:v>děti</c:v>
                </c:pt>
                <c:pt idx="1">
                  <c:v>dospělí</c:v>
                </c:pt>
              </c:strCache>
            </c:strRef>
          </c:cat>
          <c:val>
            <c:numRef>
              <c:f>List1!$E$10:$E$11</c:f>
              <c:numCache>
                <c:formatCode>#,##0</c:formatCode>
                <c:ptCount val="2"/>
                <c:pt idx="0">
                  <c:v>61495</c:v>
                </c:pt>
                <c:pt idx="1">
                  <c:v>99022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C54-43CA-869B-2C3AEA64420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800" dirty="0"/>
              <a:t>počty dětí do 18 let dle</a:t>
            </a:r>
            <a:r>
              <a:rPr lang="cs-CZ" sz="1800" baseline="0" dirty="0"/>
              <a:t> kategorií ETHOS</a:t>
            </a:r>
            <a:endParaRPr lang="cs-CZ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EC8-4F3C-B16E-F98B1C86BEB8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EC8-4F3C-B16E-F98B1C86BEB8}"/>
              </c:ext>
            </c:extLst>
          </c:dPt>
          <c:dPt>
            <c:idx val="2"/>
            <c:bubble3D val="0"/>
            <c:spPr>
              <a:solidFill>
                <a:schemeClr val="accent4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EC8-4F3C-B16E-F98B1C86BE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List1!$J$4:$J$6</c:f>
              <c:strCache>
                <c:ptCount val="3"/>
                <c:pt idx="0">
                  <c:v>bez bytu</c:v>
                </c:pt>
                <c:pt idx="1">
                  <c:v>nevyhovující bydlení</c:v>
                </c:pt>
                <c:pt idx="2">
                  <c:v>nejisté bydlení</c:v>
                </c:pt>
              </c:strCache>
            </c:strRef>
          </c:cat>
          <c:val>
            <c:numRef>
              <c:f>List1!$K$4:$K$6</c:f>
              <c:numCache>
                <c:formatCode>#,##0</c:formatCode>
                <c:ptCount val="3"/>
                <c:pt idx="0">
                  <c:v>5561</c:v>
                </c:pt>
                <c:pt idx="1">
                  <c:v>16318</c:v>
                </c:pt>
                <c:pt idx="2">
                  <c:v>39616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EC8-4F3C-B16E-F98B1C86BE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64F8D-21E1-400E-B908-2DCB9C91EC58}" type="datetimeFigureOut">
              <a:rPr lang="cs-CZ" smtClean="0"/>
              <a:t>05.05.2026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28F93-057D-491E-8759-B0B91B1795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6118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A566-1CBF-4C80-8CA4-44FB44FBE3E4}" type="datetime1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251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02AD8-978E-4B46-BF66-8FD5985E5F8B}" type="datetime1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7357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F3B-88D8-44D8-B443-9F26F11C1654}" type="datetime1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7533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1780-D05B-47B1-A78C-7609408E2203}" type="datetime1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22482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01C87-C41C-46A7-ABCA-381E78F1BC3C}" type="datetime1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5994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86F7-695B-418A-A64B-EED0B858F8F8}" type="datetime1">
              <a:rPr lang="cs-CZ" smtClean="0"/>
              <a:t>05.05.2026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3836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5DFF8-9AFB-4415-879F-77C0C4DE17F9}" type="datetime1">
              <a:rPr lang="cs-CZ" smtClean="0"/>
              <a:t>05.05.2026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6346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C442B-21D8-416A-B1DE-F5E295591532}" type="datetime1">
              <a:rPr lang="cs-CZ" smtClean="0"/>
              <a:t>05.05.2026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049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2130-D081-47B6-BB55-3D88482F374E}" type="datetime1">
              <a:rPr lang="cs-CZ" smtClean="0"/>
              <a:t>05.05.2026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2702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56A49FB-317F-46D0-A2A4-320D5F6B04EF}" type="datetime1">
              <a:rPr lang="cs-CZ" smtClean="0"/>
              <a:t>05.05.2026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3090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0A40-4B5A-48DF-8ED0-9D0B109595FF}" type="datetime1">
              <a:rPr lang="cs-CZ" smtClean="0"/>
              <a:t>05.05.2026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5494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50D1780-D05B-47B1-A78C-7609408E2203}" type="datetime1">
              <a:rPr lang="cs-CZ" smtClean="0"/>
              <a:t>05.05.2026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A03C735-C98E-4E39-A5B8-EEDE2611A274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48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E2F996-A399-7C15-4A06-C3480D2381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899031"/>
          </a:xfrm>
        </p:spPr>
        <p:txBody>
          <a:bodyPr>
            <a:noAutofit/>
          </a:bodyPr>
          <a:lstStyle/>
          <a:p>
            <a:r>
              <a:rPr lang="cs-CZ" sz="5400" dirty="0"/>
              <a:t>Představení výsledků sčítání osob v bytové nouzi dle klasifikace ETHOS z roku 2025 zaměřené na děti a mladistvé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F5FC2CF-E317-393D-67ED-A8854062D2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50658"/>
            <a:ext cx="9144000" cy="607140"/>
          </a:xfrm>
        </p:spPr>
        <p:txBody>
          <a:bodyPr/>
          <a:lstStyle/>
          <a:p>
            <a:r>
              <a:rPr lang="cs-CZ" dirty="0"/>
              <a:t>Ondřej Král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A5CFEF0-5CA3-ECA9-50A5-058B22340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0207" y="4247223"/>
            <a:ext cx="2238490" cy="110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68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7A14E9-8FD9-BA08-AD8F-829759525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BC1E62A-096E-DD77-6A58-0BE01D242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16907" cy="4351338"/>
          </a:xfrm>
        </p:spPr>
        <p:txBody>
          <a:bodyPr>
            <a:normAutofit/>
          </a:bodyPr>
          <a:lstStyle/>
          <a:p>
            <a:r>
              <a:rPr lang="cs-CZ" sz="4000" dirty="0"/>
              <a:t>grafická brožura se základními výsledky</a:t>
            </a:r>
          </a:p>
          <a:p>
            <a:pPr lvl="1"/>
            <a:r>
              <a:rPr lang="cs-CZ" sz="2800" dirty="0"/>
              <a:t>výsledky sčítání</a:t>
            </a:r>
          </a:p>
          <a:p>
            <a:pPr lvl="1"/>
            <a:r>
              <a:rPr lang="cs-CZ" sz="2800" dirty="0"/>
              <a:t>výsledky dotazníkového šetření mezi osobami bez střechy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FA3152C-BBF0-0675-3D73-31247545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10</a:t>
            </a:fld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A0A4DF0-7FEE-33D5-2858-DF01EED38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4728" y="0"/>
            <a:ext cx="6187272" cy="685800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A52060E5-495E-6715-FDA7-222FA3EC4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55" y="911051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6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DCBC1E-5572-33BD-369A-A47136574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Počty domácností, osob a dětí dle kategorií bytové nouze ETHOS</a:t>
            </a:r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2EA8E8B4-7227-1DB5-B163-F59FC48DDF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4104857"/>
              </p:ext>
            </p:extLst>
          </p:nvPr>
        </p:nvGraphicFramePr>
        <p:xfrm>
          <a:off x="1096963" y="1737360"/>
          <a:ext cx="10058400" cy="4584785"/>
        </p:xfrm>
        <a:graphic>
          <a:graphicData uri="http://schemas.openxmlformats.org/drawingml/2006/table">
            <a:tbl>
              <a:tblPr firstRow="1" firstCol="1" bandRow="1">
                <a:tableStyleId>{EB9631B5-78F2-41C9-869B-9F39066F8104}</a:tableStyleId>
              </a:tblPr>
              <a:tblGrid>
                <a:gridCol w="1634079">
                  <a:extLst>
                    <a:ext uri="{9D8B030D-6E8A-4147-A177-3AD203B41FA5}">
                      <a16:colId xmlns:a16="http://schemas.microsoft.com/office/drawing/2014/main" val="1826950813"/>
                    </a:ext>
                  </a:extLst>
                </a:gridCol>
                <a:gridCol w="3460955">
                  <a:extLst>
                    <a:ext uri="{9D8B030D-6E8A-4147-A177-3AD203B41FA5}">
                      <a16:colId xmlns:a16="http://schemas.microsoft.com/office/drawing/2014/main" val="2512010689"/>
                    </a:ext>
                  </a:extLst>
                </a:gridCol>
                <a:gridCol w="1326072">
                  <a:extLst>
                    <a:ext uri="{9D8B030D-6E8A-4147-A177-3AD203B41FA5}">
                      <a16:colId xmlns:a16="http://schemas.microsoft.com/office/drawing/2014/main" val="1993875105"/>
                    </a:ext>
                  </a:extLst>
                </a:gridCol>
                <a:gridCol w="1269644">
                  <a:extLst>
                    <a:ext uri="{9D8B030D-6E8A-4147-A177-3AD203B41FA5}">
                      <a16:colId xmlns:a16="http://schemas.microsoft.com/office/drawing/2014/main" val="1938085744"/>
                    </a:ext>
                  </a:extLst>
                </a:gridCol>
                <a:gridCol w="1166191">
                  <a:extLst>
                    <a:ext uri="{9D8B030D-6E8A-4147-A177-3AD203B41FA5}">
                      <a16:colId xmlns:a16="http://schemas.microsoft.com/office/drawing/2014/main" val="589909076"/>
                    </a:ext>
                  </a:extLst>
                </a:gridCol>
                <a:gridCol w="1201459">
                  <a:extLst>
                    <a:ext uri="{9D8B030D-6E8A-4147-A177-3AD203B41FA5}">
                      <a16:colId xmlns:a16="http://schemas.microsoft.com/office/drawing/2014/main" val="1361766274"/>
                    </a:ext>
                  </a:extLst>
                </a:gridCol>
              </a:tblGrid>
              <a:tr h="298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koncepční kategorie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podkategorie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domácnosti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osoby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děti do 18 let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rodiny s dětmi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3831529029"/>
                  </a:ext>
                </a:extLst>
              </a:tr>
              <a:tr h="22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bez střechy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bez střechy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11 641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11 641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3698660966"/>
                  </a:ext>
                </a:extLst>
              </a:tr>
              <a:tr h="225602">
                <a:tc rowSpan="8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bez bytu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azylové domy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3 485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5 845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2 148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1 127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2827100767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domy na půl cesty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171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175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3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3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2500420907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nemocniční zařízení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2 663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2 663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3634477327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vězeňská zařízení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2 106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2 106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2900727339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obecní ubytovny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929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1 790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390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167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406240209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komerční ubytovací zařízení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5 919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12 786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1 353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398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3697037560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chráněné bydlení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968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968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1971242981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tréninkové bydlení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1 694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4 186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1 667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810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4108048110"/>
                  </a:ext>
                </a:extLst>
              </a:tr>
              <a:tr h="225602"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nevyhovující bydlení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funkčně nevyhovující bydlení – chaty, chalupy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448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561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709737935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funkčně nevyhovující bydlení – byty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3 136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7 606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2 409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1 072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1277665406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přelidněné funkčně nevyhovující byty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1 109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6 225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3 731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952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1658370497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přelidněné byty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7 620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31 247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10 178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4 700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544268216"/>
                  </a:ext>
                </a:extLst>
              </a:tr>
              <a:tr h="225602">
                <a:tc row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nejisté bydlení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ohrožení domácím násilím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4 500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9 500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3 800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3 000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2729035465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přechodně bydlící u příbuzných/přátel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5 000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11 000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9 000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5 000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3463266076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výpověď z nájemního bytu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6 500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18 500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10 000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4 000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3655133711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ohrožení vystěhováním z vlastního bytu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4 500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11 500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5 000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3 000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2346722836"/>
                  </a:ext>
                </a:extLst>
              </a:tr>
              <a:tr h="2256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opakované krátkodobé smlouvy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7 644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22 218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11 816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5 160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3527117924"/>
                  </a:ext>
                </a:extLst>
              </a:tr>
              <a:tr h="22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celkem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bytová nouze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b="1" dirty="0">
                          <a:effectLst/>
                        </a:rPr>
                        <a:t>70 033</a:t>
                      </a:r>
                      <a:endParaRPr lang="cs-CZ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b="1" dirty="0">
                          <a:effectLst/>
                        </a:rPr>
                        <a:t>160 517</a:t>
                      </a:r>
                      <a:endParaRPr lang="cs-CZ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b="1" dirty="0">
                          <a:effectLst/>
                        </a:rPr>
                        <a:t>61 495</a:t>
                      </a:r>
                      <a:endParaRPr lang="cs-CZ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b="1" dirty="0">
                          <a:effectLst/>
                        </a:rPr>
                        <a:t>29 389</a:t>
                      </a:r>
                      <a:endParaRPr lang="cs-CZ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41" marR="35441" marT="0" marB="0" anchor="ctr"/>
                </a:tc>
                <a:extLst>
                  <a:ext uri="{0D108BD9-81ED-4DB2-BD59-A6C34878D82A}">
                    <a16:rowId xmlns:a16="http://schemas.microsoft.com/office/drawing/2014/main" val="1696544816"/>
                  </a:ext>
                </a:extLst>
              </a:tr>
            </a:tbl>
          </a:graphicData>
        </a:graphic>
      </p:graphicFrame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A44C4072-E9B3-FFE8-94E3-B38A1302E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24036"/>
            <a:ext cx="2743200" cy="365125"/>
          </a:xfrm>
        </p:spPr>
        <p:txBody>
          <a:bodyPr/>
          <a:lstStyle/>
          <a:p>
            <a:fld id="{6A03C735-C98E-4E39-A5B8-EEDE2611A274}" type="slidenum">
              <a:rPr lang="cs-CZ" smtClean="0"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69490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1BD63B-7971-970F-C5DB-4AEBCCEC7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Osoby v azylových domech (květen 2025)</a:t>
            </a:r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51CDA505-CCB1-7127-710C-15CB7C9A45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1524758"/>
              </p:ext>
            </p:extLst>
          </p:nvPr>
        </p:nvGraphicFramePr>
        <p:xfrm>
          <a:off x="838200" y="2865491"/>
          <a:ext cx="10515600" cy="3311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3CD1A619-ED61-201F-F0C1-00B04568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3</a:t>
            </a:fld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7A14A37-BC3D-889D-69C1-2518851A3319}"/>
              </a:ext>
            </a:extLst>
          </p:cNvPr>
          <p:cNvSpPr txBox="1"/>
          <p:nvPr/>
        </p:nvSpPr>
        <p:spPr>
          <a:xfrm>
            <a:off x="838200" y="1862591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dětí do 18 let: 2 148 (36,7 %)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rodiny s dětmi: 1 127 (32,3 %)</a:t>
            </a:r>
          </a:p>
        </p:txBody>
      </p:sp>
    </p:spTree>
    <p:extLst>
      <p:ext uri="{BB962C8B-B14F-4D97-AF65-F5344CB8AC3E}">
        <p14:creationId xmlns:p14="http://schemas.microsoft.com/office/powerpoint/2010/main" val="3468568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3362D1B-3FDD-5B51-9538-B7BA6D2C1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Osoby v bytové nouzi v obecních ubytovnách </a:t>
            </a:r>
            <a:r>
              <a:rPr lang="cs-CZ" sz="4000" dirty="0"/>
              <a:t>(červenec–srpen 2025)</a:t>
            </a:r>
            <a:endParaRPr lang="cs-CZ" dirty="0"/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08A32DD4-E65E-4279-A548-C1CD5E1BFE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4292515"/>
              </p:ext>
            </p:extLst>
          </p:nvPr>
        </p:nvGraphicFramePr>
        <p:xfrm>
          <a:off x="838200" y="2831241"/>
          <a:ext cx="10515600" cy="3345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4795A70A-D4A7-2E55-0E48-B5FF47386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4</a:t>
            </a:fld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ED9AA176-2D14-1DD3-2E11-28A64FB5BF18}"/>
              </a:ext>
            </a:extLst>
          </p:cNvPr>
          <p:cNvSpPr txBox="1"/>
          <p:nvPr/>
        </p:nvSpPr>
        <p:spPr>
          <a:xfrm>
            <a:off x="1032388" y="2000243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dětí do 18 let: 390 (21,8 %)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rodiny s dětmi: 167 (18,0 %)</a:t>
            </a:r>
          </a:p>
        </p:txBody>
      </p:sp>
    </p:spTree>
    <p:extLst>
      <p:ext uri="{BB962C8B-B14F-4D97-AF65-F5344CB8AC3E}">
        <p14:creationId xmlns:p14="http://schemas.microsoft.com/office/powerpoint/2010/main" val="1293991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FC5312A-66F7-A199-F8FC-E9D4893CC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Osoby v bytové nouzi v komerčních ubytovacích zařízeních </a:t>
            </a:r>
            <a:r>
              <a:rPr lang="cs-CZ" sz="4000" dirty="0"/>
              <a:t>(červenec–srpen 2025)</a:t>
            </a:r>
            <a:endParaRPr lang="cs-CZ" dirty="0"/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AAB55115-5D5C-49C8-9A12-EF3E955A0F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326022"/>
              </p:ext>
            </p:extLst>
          </p:nvPr>
        </p:nvGraphicFramePr>
        <p:xfrm>
          <a:off x="838200" y="2831241"/>
          <a:ext cx="10515600" cy="3345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B6A38D5D-7A82-8D01-75EC-5DD0236BD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5</a:t>
            </a:fld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1A46DD0-2939-22E6-EAAA-984B0999B7FC}"/>
              </a:ext>
            </a:extLst>
          </p:cNvPr>
          <p:cNvSpPr txBox="1"/>
          <p:nvPr/>
        </p:nvSpPr>
        <p:spPr>
          <a:xfrm>
            <a:off x="1032388" y="1845466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dětí do 18 let: 1 353 (10,6 %)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rodiny s dětmi: 398 (6,7 %)</a:t>
            </a:r>
          </a:p>
        </p:txBody>
      </p:sp>
    </p:spTree>
    <p:extLst>
      <p:ext uri="{BB962C8B-B14F-4D97-AF65-F5344CB8AC3E}">
        <p14:creationId xmlns:p14="http://schemas.microsoft.com/office/powerpoint/2010/main" val="3521108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34F57AF-E646-ACCB-2361-CD0D1B48B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Osoby v nevhodném bydlení </a:t>
            </a:r>
            <a:r>
              <a:rPr lang="cs-CZ" sz="4000" dirty="0"/>
              <a:t>(červen 2025)</a:t>
            </a:r>
            <a:endParaRPr lang="cs-CZ" dirty="0"/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68D7EBD8-020D-4CE6-8F53-EE593A155E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5673063"/>
              </p:ext>
            </p:extLst>
          </p:nvPr>
        </p:nvGraphicFramePr>
        <p:xfrm>
          <a:off x="838200" y="2676462"/>
          <a:ext cx="10515600" cy="3345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97625EBD-C5CE-E416-3D75-884871746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6</a:t>
            </a:fld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8D41FE18-A71F-9481-DD47-E37C289F3A8D}"/>
              </a:ext>
            </a:extLst>
          </p:cNvPr>
          <p:cNvSpPr txBox="1"/>
          <p:nvPr/>
        </p:nvSpPr>
        <p:spPr>
          <a:xfrm>
            <a:off x="1032388" y="1845465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dětí do 18 let: 6 140 (44,4 %)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rodiny s dětmi: 2 024 (47,7 %)</a:t>
            </a:r>
          </a:p>
        </p:txBody>
      </p:sp>
    </p:spTree>
    <p:extLst>
      <p:ext uri="{BB962C8B-B14F-4D97-AF65-F5344CB8AC3E}">
        <p14:creationId xmlns:p14="http://schemas.microsoft.com/office/powerpoint/2010/main" val="1616409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4561EA4-82D1-C37D-389B-FDF64445A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Osoby v přelidněných bytech (</a:t>
            </a:r>
            <a:r>
              <a:rPr lang="cs-CZ" sz="4000" dirty="0"/>
              <a:t>březen 2021)</a:t>
            </a:r>
            <a:endParaRPr lang="cs-CZ" dirty="0"/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7A3E88BB-F09C-AA9A-6766-B68F536356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8748805"/>
              </p:ext>
            </p:extLst>
          </p:nvPr>
        </p:nvGraphicFramePr>
        <p:xfrm>
          <a:off x="838200" y="2694039"/>
          <a:ext cx="10515600" cy="3482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44C6F0C-3E32-53AC-0B44-B4B7A662A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7</a:t>
            </a:fld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3935DD1-C414-2FA3-84C4-C344522469BC}"/>
              </a:ext>
            </a:extLst>
          </p:cNvPr>
          <p:cNvSpPr txBox="1"/>
          <p:nvPr/>
        </p:nvSpPr>
        <p:spPr>
          <a:xfrm>
            <a:off x="1071717" y="1892088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dětí do 18 let: 13 909 (37,2 %)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rodiny s dětmi: 6 117 (70,1 %)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822901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5A5E22A-8A6C-0A11-D750-42B64DCE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Osoby v nejistém bydlení</a:t>
            </a:r>
          </a:p>
        </p:txBody>
      </p:sp>
      <p:graphicFrame>
        <p:nvGraphicFramePr>
          <p:cNvPr id="10" name="Zástupný obsah 9">
            <a:extLst>
              <a:ext uri="{FF2B5EF4-FFF2-40B4-BE49-F238E27FC236}">
                <a16:creationId xmlns:a16="http://schemas.microsoft.com/office/drawing/2014/main" id="{F93C9FAE-AB07-E5BD-1744-AA287EAFF5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2477436"/>
              </p:ext>
            </p:extLst>
          </p:nvPr>
        </p:nvGraphicFramePr>
        <p:xfrm>
          <a:off x="995516" y="3429000"/>
          <a:ext cx="10124767" cy="2658583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945146">
                  <a:extLst>
                    <a:ext uri="{9D8B030D-6E8A-4147-A177-3AD203B41FA5}">
                      <a16:colId xmlns:a16="http://schemas.microsoft.com/office/drawing/2014/main" val="2710108931"/>
                    </a:ext>
                  </a:extLst>
                </a:gridCol>
                <a:gridCol w="4492525">
                  <a:extLst>
                    <a:ext uri="{9D8B030D-6E8A-4147-A177-3AD203B41FA5}">
                      <a16:colId xmlns:a16="http://schemas.microsoft.com/office/drawing/2014/main" val="480126083"/>
                    </a:ext>
                  </a:extLst>
                </a:gridCol>
                <a:gridCol w="2004666">
                  <a:extLst>
                    <a:ext uri="{9D8B030D-6E8A-4147-A177-3AD203B41FA5}">
                      <a16:colId xmlns:a16="http://schemas.microsoft.com/office/drawing/2014/main" val="158793123"/>
                    </a:ext>
                  </a:extLst>
                </a:gridCol>
                <a:gridCol w="1682430">
                  <a:extLst>
                    <a:ext uri="{9D8B030D-6E8A-4147-A177-3AD203B41FA5}">
                      <a16:colId xmlns:a16="http://schemas.microsoft.com/office/drawing/2014/main" val="770997925"/>
                    </a:ext>
                  </a:extLst>
                </a:gridCol>
              </a:tblGrid>
              <a:tr h="648076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koncepční kategorie</a:t>
                      </a:r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podkategorie</a:t>
                      </a:r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domácnosti</a:t>
                      </a:r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cs-CZ" sz="1800" u="none" strike="noStrike">
                          <a:effectLst/>
                        </a:rPr>
                        <a:t>rodiny s dětmi</a:t>
                      </a:r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7895050"/>
                  </a:ext>
                </a:extLst>
              </a:tr>
              <a:tr h="373380">
                <a:tc rowSpan="5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nejisté bydlení</a:t>
                      </a:r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ohrožení domácím násilím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4 500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>
                          <a:effectLst/>
                        </a:rPr>
                        <a:t>3 000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92308873"/>
                  </a:ext>
                </a:extLst>
              </a:tr>
              <a:tr h="42124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přechodně bydlící u příbuzných/přátel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5 000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>
                          <a:effectLst/>
                        </a:rPr>
                        <a:t>5 000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41306122"/>
                  </a:ext>
                </a:extLst>
              </a:tr>
              <a:tr h="37338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výpověď z nájemního bytu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6 500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4 000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11788057"/>
                  </a:ext>
                </a:extLst>
              </a:tr>
              <a:tr h="42124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ohrožení vystěhováním z vlastního bytu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4 500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3 000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5468436"/>
                  </a:ext>
                </a:extLst>
              </a:tr>
              <a:tr h="42124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cs-CZ" sz="1800" u="none" strike="noStrike">
                          <a:effectLst/>
                        </a:rPr>
                        <a:t>opakované krátkodobé smlouvy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>
                          <a:effectLst/>
                        </a:rPr>
                        <a:t>7 644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cs-CZ" sz="1800" u="none" strike="noStrike" dirty="0">
                          <a:effectLst/>
                        </a:rPr>
                        <a:t>5 160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4639863"/>
                  </a:ext>
                </a:extLst>
              </a:tr>
            </a:tbl>
          </a:graphicData>
        </a:graphic>
      </p:graphicFrame>
      <p:sp>
        <p:nvSpPr>
          <p:cNvPr id="11" name="Zástupný symbol pro číslo snímku 10">
            <a:extLst>
              <a:ext uri="{FF2B5EF4-FFF2-40B4-BE49-F238E27FC236}">
                <a16:creationId xmlns:a16="http://schemas.microsoft.com/office/drawing/2014/main" id="{B4CFD590-B5C3-D8AE-CD68-D66B2EDFD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8</a:t>
            </a:fld>
            <a:endParaRPr lang="cs-CZ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604DD7C4-97D6-D3AD-0A0E-30EAFD223357}"/>
              </a:ext>
            </a:extLst>
          </p:cNvPr>
          <p:cNvSpPr txBox="1"/>
          <p:nvPr/>
        </p:nvSpPr>
        <p:spPr>
          <a:xfrm>
            <a:off x="1071716" y="1690688"/>
            <a:ext cx="1004856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Osoby s opakovanými nájemními nebo podnájemními smlouvami na 1 až 3 měsíce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dětí do 18 let: 11 816 (45,2 %)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rodiny s dětmi: 5 160 (56,9 %)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181257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3290ED-A0C1-4802-E055-9FD6FCD26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Shrnutí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04AF225-50BF-12D7-2D4E-C5F552F74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C735-C98E-4E39-A5B8-EEDE2611A274}" type="slidenum">
              <a:rPr lang="cs-CZ" smtClean="0"/>
              <a:t>9</a:t>
            </a:fld>
            <a:endParaRPr lang="cs-CZ"/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0A9D0A0F-A84F-80DB-37D0-BE24405D2F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2781347"/>
              </p:ext>
            </p:extLst>
          </p:nvPr>
        </p:nvGraphicFramePr>
        <p:xfrm>
          <a:off x="82062" y="3225307"/>
          <a:ext cx="4572000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3C67C5D4-827C-637D-AD9A-44603135BD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4390055"/>
              </p:ext>
            </p:extLst>
          </p:nvPr>
        </p:nvGraphicFramePr>
        <p:xfrm>
          <a:off x="3483806" y="3230068"/>
          <a:ext cx="4572000" cy="274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9651C42E-6325-CBAA-F883-519DC24E28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1161966"/>
              </p:ext>
            </p:extLst>
          </p:nvPr>
        </p:nvGraphicFramePr>
        <p:xfrm>
          <a:off x="7049729" y="3227211"/>
          <a:ext cx="4975123" cy="2747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4CBFC8AA-6C2C-BBCF-B90A-EA205BD52652}"/>
              </a:ext>
            </a:extLst>
          </p:cNvPr>
          <p:cNvSpPr txBox="1"/>
          <p:nvPr/>
        </p:nvSpPr>
        <p:spPr>
          <a:xfrm>
            <a:off x="838200" y="1786627"/>
            <a:ext cx="107491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nejvíce dětí do 18 let v podkategoriích: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přelidněné byty (22,6 %)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opakované nájemní nebo podnájemní smlouvy na 1 až 3 měsíce (19,2 %) </a:t>
            </a:r>
          </a:p>
        </p:txBody>
      </p:sp>
    </p:spTree>
    <p:extLst>
      <p:ext uri="{BB962C8B-B14F-4D97-AF65-F5344CB8AC3E}">
        <p14:creationId xmlns:p14="http://schemas.microsoft.com/office/powerpoint/2010/main" val="52665791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iva">
  <a:themeElements>
    <a:clrScheme name="Žlutá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6B8423E0DE7F4E935077334015AD5B" ma:contentTypeVersion="12" ma:contentTypeDescription="Vytvoří nový dokument" ma:contentTypeScope="" ma:versionID="2593ab5e7f5e92d7e4ae6937c3e059d5">
  <xsd:schema xmlns:xsd="http://www.w3.org/2001/XMLSchema" xmlns:xs="http://www.w3.org/2001/XMLSchema" xmlns:p="http://schemas.microsoft.com/office/2006/metadata/properties" xmlns:ns2="8b667fec-ca8a-4ebd-b1d3-cf5fc72b29a4" targetNamespace="http://schemas.microsoft.com/office/2006/metadata/properties" ma:root="true" ma:fieldsID="a10c01574c7a04cbaa7a2ad2b6b46dc7" ns2:_="">
    <xsd:import namespace="8b667fec-ca8a-4ebd-b1d3-cf5fc72b29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67fec-ca8a-4ebd-b1d3-cf5fc72b29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8574510d-52ad-4a42-8116-c3898fb515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667fec-ca8a-4ebd-b1d3-cf5fc72b29a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E2DB425-3E01-4C8F-B972-422A8CB4E604}"/>
</file>

<file path=customXml/itemProps2.xml><?xml version="1.0" encoding="utf-8"?>
<ds:datastoreItem xmlns:ds="http://schemas.openxmlformats.org/officeDocument/2006/customXml" ds:itemID="{AD9A7087-A5E6-4031-9FEA-9AC2840E9B4C}"/>
</file>

<file path=customXml/itemProps3.xml><?xml version="1.0" encoding="utf-8"?>
<ds:datastoreItem xmlns:ds="http://schemas.openxmlformats.org/officeDocument/2006/customXml" ds:itemID="{1B25BDF2-829A-4270-8B23-BC1522054C51}"/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379</TotalTime>
  <Words>560</Words>
  <Application>Microsoft Office PowerPoint</Application>
  <PresentationFormat>Širokoúhlá obrazovka</PresentationFormat>
  <Paragraphs>173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5" baseType="lpstr">
      <vt:lpstr>Aptos</vt:lpstr>
      <vt:lpstr>Arial</vt:lpstr>
      <vt:lpstr>Calibri</vt:lpstr>
      <vt:lpstr>Calibri Light</vt:lpstr>
      <vt:lpstr>Retrospektiva</vt:lpstr>
      <vt:lpstr>Představení výsledků sčítání osob v bytové nouzi dle klasifikace ETHOS z roku 2025 zaměřené na děti a mladistvé</vt:lpstr>
      <vt:lpstr>Počty domácností, osob a dětí dle kategorií bytové nouze ETHOS</vt:lpstr>
      <vt:lpstr>Osoby v azylových domech (květen 2025)</vt:lpstr>
      <vt:lpstr>Osoby v bytové nouzi v obecních ubytovnách (červenec–srpen 2025)</vt:lpstr>
      <vt:lpstr>Osoby v bytové nouzi v komerčních ubytovacích zařízeních (červenec–srpen 2025)</vt:lpstr>
      <vt:lpstr>Osoby v nevhodném bydlení (červen 2025)</vt:lpstr>
      <vt:lpstr>Osoby v přelidněných bytech (březen 2021)</vt:lpstr>
      <vt:lpstr>Osoby v nejistém bydlení</vt:lpstr>
      <vt:lpstr>Shrnutí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Ondřej Král</dc:creator>
  <cp:lastModifiedBy>Ondřej Král</cp:lastModifiedBy>
  <cp:revision>1</cp:revision>
  <dcterms:created xsi:type="dcterms:W3CDTF">2026-05-04T09:42:52Z</dcterms:created>
  <dcterms:modified xsi:type="dcterms:W3CDTF">2026-05-05T12:13:29Z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0x010100E96B8423E0DE7F4E935077334015AD5B</vt:lpwstr>
  </property>
</Properties>
</file>