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7" r:id="rId5"/>
    <p:sldId id="291" r:id="rId6"/>
    <p:sldId id="271" r:id="rId7"/>
    <p:sldId id="314" r:id="rId8"/>
    <p:sldId id="317" r:id="rId9"/>
    <p:sldId id="313" r:id="rId10"/>
    <p:sldId id="315" r:id="rId11"/>
    <p:sldId id="316" r:id="rId12"/>
    <p:sldId id="318"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eke van der Jagt" initials="TvdJ" lastIdx="1" clrIdx="0">
    <p:extLst>
      <p:ext uri="{19B8F6BF-5375-455C-9EA6-DF929625EA0E}">
        <p15:presenceInfo xmlns:p15="http://schemas.microsoft.com/office/powerpoint/2012/main" userId="abec4de6707bd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86449" autoAdjust="0"/>
  </p:normalViewPr>
  <p:slideViewPr>
    <p:cSldViewPr snapToObjects="1">
      <p:cViewPr varScale="1">
        <p:scale>
          <a:sx n="54" d="100"/>
          <a:sy n="54" d="100"/>
        </p:scale>
        <p:origin x="183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57" d="100"/>
          <a:sy n="157" d="100"/>
        </p:scale>
        <p:origin x="6696"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k Šanda" userId="2beeaf962a2b7e14" providerId="LiveId" clId="{CA0688EA-E01C-4A11-BAB8-C9144AA3E800}"/>
    <pc:docChg chg="modSld">
      <pc:chgData name="Marek Šanda" userId="2beeaf962a2b7e14" providerId="LiveId" clId="{CA0688EA-E01C-4A11-BAB8-C9144AA3E800}" dt="2025-05-19T06:57:45.558" v="6" actId="207"/>
      <pc:docMkLst>
        <pc:docMk/>
      </pc:docMkLst>
      <pc:sldChg chg="modSp mod">
        <pc:chgData name="Marek Šanda" userId="2beeaf962a2b7e14" providerId="LiveId" clId="{CA0688EA-E01C-4A11-BAB8-C9144AA3E800}" dt="2025-05-19T06:57:45.558" v="6" actId="207"/>
        <pc:sldMkLst>
          <pc:docMk/>
          <pc:sldMk cId="1366488266" sldId="271"/>
        </pc:sldMkLst>
        <pc:spChg chg="mod">
          <ac:chgData name="Marek Šanda" userId="2beeaf962a2b7e14" providerId="LiveId" clId="{CA0688EA-E01C-4A11-BAB8-C9144AA3E800}" dt="2025-05-19T06:57:42.990" v="5" actId="207"/>
          <ac:spMkLst>
            <pc:docMk/>
            <pc:sldMk cId="1366488266" sldId="271"/>
            <ac:spMk id="2" creationId="{1EB5EBBC-7ED0-6F51-F8E6-581105FF1D30}"/>
          </ac:spMkLst>
        </pc:spChg>
        <pc:spChg chg="mod">
          <ac:chgData name="Marek Šanda" userId="2beeaf962a2b7e14" providerId="LiveId" clId="{CA0688EA-E01C-4A11-BAB8-C9144AA3E800}" dt="2025-05-19T06:57:45.558" v="6" actId="207"/>
          <ac:spMkLst>
            <pc:docMk/>
            <pc:sldMk cId="1366488266" sldId="271"/>
            <ac:spMk id="3" creationId="{D65177D5-DC14-6920-053F-D42C5EF4E3A8}"/>
          </ac:spMkLst>
        </pc:spChg>
      </pc:sldChg>
      <pc:sldChg chg="modSp mod">
        <pc:chgData name="Marek Šanda" userId="2beeaf962a2b7e14" providerId="LiveId" clId="{CA0688EA-E01C-4A11-BAB8-C9144AA3E800}" dt="2025-05-19T06:56:52.029" v="2" actId="207"/>
        <pc:sldMkLst>
          <pc:docMk/>
          <pc:sldMk cId="3715969269" sldId="315"/>
        </pc:sldMkLst>
        <pc:spChg chg="mod">
          <ac:chgData name="Marek Šanda" userId="2beeaf962a2b7e14" providerId="LiveId" clId="{CA0688EA-E01C-4A11-BAB8-C9144AA3E800}" dt="2025-05-19T06:56:52.029" v="2" actId="207"/>
          <ac:spMkLst>
            <pc:docMk/>
            <pc:sldMk cId="3715969269" sldId="315"/>
            <ac:spMk id="2" creationId="{2DB11191-4084-AF0C-D48D-0C4A19E8243D}"/>
          </ac:spMkLst>
        </pc:spChg>
      </pc:sldChg>
      <pc:sldChg chg="modSp mod">
        <pc:chgData name="Marek Šanda" userId="2beeaf962a2b7e14" providerId="LiveId" clId="{CA0688EA-E01C-4A11-BAB8-C9144AA3E800}" dt="2025-05-19T06:56:48.364" v="1" actId="207"/>
        <pc:sldMkLst>
          <pc:docMk/>
          <pc:sldMk cId="1846210753" sldId="316"/>
        </pc:sldMkLst>
        <pc:spChg chg="mod">
          <ac:chgData name="Marek Šanda" userId="2beeaf962a2b7e14" providerId="LiveId" clId="{CA0688EA-E01C-4A11-BAB8-C9144AA3E800}" dt="2025-05-19T06:56:48.364" v="1" actId="207"/>
          <ac:spMkLst>
            <pc:docMk/>
            <pc:sldMk cId="1846210753" sldId="316"/>
            <ac:spMk id="2" creationId="{E2140666-FD98-1E16-CF9A-5ED2894C60C9}"/>
          </ac:spMkLst>
        </pc:spChg>
        <pc:spChg chg="mod">
          <ac:chgData name="Marek Šanda" userId="2beeaf962a2b7e14" providerId="LiveId" clId="{CA0688EA-E01C-4A11-BAB8-C9144AA3E800}" dt="2025-05-19T06:56:45.916" v="0" actId="207"/>
          <ac:spMkLst>
            <pc:docMk/>
            <pc:sldMk cId="1846210753" sldId="316"/>
            <ac:spMk id="3" creationId="{AAE9D484-B593-4488-430E-014C9F3CE930}"/>
          </ac:spMkLst>
        </pc:spChg>
      </pc:sldChg>
      <pc:sldChg chg="modSp mod">
        <pc:chgData name="Marek Šanda" userId="2beeaf962a2b7e14" providerId="LiveId" clId="{CA0688EA-E01C-4A11-BAB8-C9144AA3E800}" dt="2025-05-19T06:57:05.087" v="4" actId="207"/>
        <pc:sldMkLst>
          <pc:docMk/>
          <pc:sldMk cId="1211996284" sldId="317"/>
        </pc:sldMkLst>
        <pc:spChg chg="mod">
          <ac:chgData name="Marek Šanda" userId="2beeaf962a2b7e14" providerId="LiveId" clId="{CA0688EA-E01C-4A11-BAB8-C9144AA3E800}" dt="2025-05-19T06:57:05.087" v="4" actId="207"/>
          <ac:spMkLst>
            <pc:docMk/>
            <pc:sldMk cId="1211996284" sldId="317"/>
            <ac:spMk id="4" creationId="{76CE4544-6AE6-F451-71AE-77209FA5BE8B}"/>
          </ac:spMkLst>
        </pc:spChg>
        <pc:spChg chg="mod">
          <ac:chgData name="Marek Šanda" userId="2beeaf962a2b7e14" providerId="LiveId" clId="{CA0688EA-E01C-4A11-BAB8-C9144AA3E800}" dt="2025-05-19T06:56:57.524" v="3" actId="207"/>
          <ac:spMkLst>
            <pc:docMk/>
            <pc:sldMk cId="1211996284" sldId="317"/>
            <ac:spMk id="5" creationId="{85B05BF8-A944-C46D-4120-9A5040D9CB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D2CE107A-A11D-FDF0-C0A8-5278ED2327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5EE80FA8-6441-BC77-A364-55F2FA2301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8ECBA-2C68-DD48-B92B-45E041C544F1}" type="datetimeFigureOut">
              <a:rPr lang="nl-NL" smtClean="0"/>
              <a:t>19-5-2025</a:t>
            </a:fld>
            <a:endParaRPr lang="nl-NL"/>
          </a:p>
        </p:txBody>
      </p:sp>
      <p:sp>
        <p:nvSpPr>
          <p:cNvPr id="4" name="Tijdelijke aanduiding voor voettekst 3">
            <a:extLst>
              <a:ext uri="{FF2B5EF4-FFF2-40B4-BE49-F238E27FC236}">
                <a16:creationId xmlns:a16="http://schemas.microsoft.com/office/drawing/2014/main" id="{849E192F-C2E6-AD87-D9FE-EA1FABE758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6177B62-97AB-32D6-6870-83733EBCC4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676DC5-1851-714B-BFB3-87CBA6F2CC06}" type="slidenum">
              <a:rPr lang="nl-NL" smtClean="0"/>
              <a:t>‹#›</a:t>
            </a:fld>
            <a:endParaRPr lang="nl-NL"/>
          </a:p>
        </p:txBody>
      </p:sp>
    </p:spTree>
    <p:extLst>
      <p:ext uri="{BB962C8B-B14F-4D97-AF65-F5344CB8AC3E}">
        <p14:creationId xmlns:p14="http://schemas.microsoft.com/office/powerpoint/2010/main" val="253702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1DB6C-ABC7-B04B-99B0-0313CCD2030B}" type="datetimeFigureOut">
              <a:rPr lang="nl-NL" smtClean="0"/>
              <a:t>19-5-2025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29B02-1A28-8D44-BD37-F860A0B81D7F}" type="slidenum">
              <a:rPr lang="nl-NL" smtClean="0"/>
              <a:t>‹#›</a:t>
            </a:fld>
            <a:endParaRPr lang="nl-NL"/>
          </a:p>
        </p:txBody>
      </p:sp>
    </p:spTree>
    <p:extLst>
      <p:ext uri="{BB962C8B-B14F-4D97-AF65-F5344CB8AC3E}">
        <p14:creationId xmlns:p14="http://schemas.microsoft.com/office/powerpoint/2010/main" val="10013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F629B02-1A28-8D44-BD37-F860A0B81D7F}" type="slidenum">
              <a:rPr lang="nl-NL" smtClean="0"/>
              <a:t>1</a:t>
            </a:fld>
            <a:endParaRPr lang="nl-NL"/>
          </a:p>
        </p:txBody>
      </p:sp>
    </p:spTree>
    <p:extLst>
      <p:ext uri="{BB962C8B-B14F-4D97-AF65-F5344CB8AC3E}">
        <p14:creationId xmlns:p14="http://schemas.microsoft.com/office/powerpoint/2010/main" val="202702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F629B02-1A28-8D44-BD37-F860A0B81D7F}" type="slidenum">
              <a:rPr lang="nl-NL" smtClean="0"/>
              <a:t>2</a:t>
            </a:fld>
            <a:endParaRPr lang="nl-NL"/>
          </a:p>
        </p:txBody>
      </p:sp>
    </p:spTree>
    <p:extLst>
      <p:ext uri="{BB962C8B-B14F-4D97-AF65-F5344CB8AC3E}">
        <p14:creationId xmlns:p14="http://schemas.microsoft.com/office/powerpoint/2010/main" val="1351292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F629B02-1A28-8D44-BD37-F860A0B81D7F}" type="slidenum">
              <a:rPr lang="nl-NL" smtClean="0"/>
              <a:t>3</a:t>
            </a:fld>
            <a:endParaRPr lang="nl-NL"/>
          </a:p>
        </p:txBody>
      </p:sp>
    </p:spTree>
    <p:extLst>
      <p:ext uri="{BB962C8B-B14F-4D97-AF65-F5344CB8AC3E}">
        <p14:creationId xmlns:p14="http://schemas.microsoft.com/office/powerpoint/2010/main" val="322548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EF066-493E-5D1D-98D6-CCEE6447356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9713D71-29F4-EB2E-BA93-D5EE544C8F7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F58C952-8D3F-1874-2379-AC78AA86BF4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6155E75-86FA-492A-4D60-4B2E78BD71C8}"/>
              </a:ext>
            </a:extLst>
          </p:cNvPr>
          <p:cNvSpPr>
            <a:spLocks noGrp="1"/>
          </p:cNvSpPr>
          <p:nvPr>
            <p:ph type="sldNum" sz="quarter" idx="5"/>
          </p:nvPr>
        </p:nvSpPr>
        <p:spPr/>
        <p:txBody>
          <a:bodyPr/>
          <a:lstStyle/>
          <a:p>
            <a:fld id="{BF629B02-1A28-8D44-BD37-F860A0B81D7F}" type="slidenum">
              <a:rPr lang="nl-NL" smtClean="0"/>
              <a:t>6</a:t>
            </a:fld>
            <a:endParaRPr lang="nl-NL"/>
          </a:p>
        </p:txBody>
      </p:sp>
    </p:spTree>
    <p:extLst>
      <p:ext uri="{BB962C8B-B14F-4D97-AF65-F5344CB8AC3E}">
        <p14:creationId xmlns:p14="http://schemas.microsoft.com/office/powerpoint/2010/main" val="2538119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o begindia">
    <p:bg>
      <p:bgRef idx="1001">
        <a:schemeClr val="bg1"/>
      </p:bgRef>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4A1E7C8-9372-A141-9F6E-68BE406963A6}"/>
              </a:ext>
            </a:extLst>
          </p:cNvPr>
          <p:cNvSpPr>
            <a:spLocks noGrp="1"/>
          </p:cNvSpPr>
          <p:nvPr>
            <p:ph type="title" hasCustomPrompt="1"/>
          </p:nvPr>
        </p:nvSpPr>
        <p:spPr>
          <a:xfrm>
            <a:off x="949290" y="4242833"/>
            <a:ext cx="6904996" cy="1973615"/>
          </a:xfrm>
          <a:noFill/>
        </p:spPr>
        <p:txBody>
          <a:bodyPr anchor="b">
            <a:noAutofit/>
          </a:bodyPr>
          <a:lstStyle>
            <a:lvl1pPr algn="l">
              <a:defRPr sz="13800">
                <a:solidFill>
                  <a:schemeClr val="tx1"/>
                </a:solidFill>
              </a:defRPr>
            </a:lvl1pPr>
          </a:lstStyle>
          <a:p>
            <a:r>
              <a:rPr lang="nl-NL" dirty="0"/>
              <a:t>Welkom</a:t>
            </a:r>
          </a:p>
        </p:txBody>
      </p:sp>
      <p:sp>
        <p:nvSpPr>
          <p:cNvPr id="6" name="Tekstvak 5">
            <a:extLst>
              <a:ext uri="{FF2B5EF4-FFF2-40B4-BE49-F238E27FC236}">
                <a16:creationId xmlns:a16="http://schemas.microsoft.com/office/drawing/2014/main" id="{F7CB9ECE-2553-284F-8688-465EE98620CE}"/>
              </a:ext>
            </a:extLst>
          </p:cNvPr>
          <p:cNvSpPr txBox="1"/>
          <p:nvPr userDrawn="1"/>
        </p:nvSpPr>
        <p:spPr>
          <a:xfrm>
            <a:off x="7691718" y="4397188"/>
            <a:ext cx="53788" cy="369332"/>
          </a:xfrm>
          <a:prstGeom prst="rect">
            <a:avLst/>
          </a:prstGeom>
          <a:noFill/>
        </p:spPr>
        <p:txBody>
          <a:bodyPr wrap="square" rtlCol="0">
            <a:spAutoFit/>
          </a:bodyPr>
          <a:lstStyle/>
          <a:p>
            <a:r>
              <a:rPr lang="nl-NL"/>
              <a:t> </a:t>
            </a:r>
          </a:p>
        </p:txBody>
      </p:sp>
      <p:pic>
        <p:nvPicPr>
          <p:cNvPr id="11" name="Graphic 8">
            <a:extLst>
              <a:ext uri="{FF2B5EF4-FFF2-40B4-BE49-F238E27FC236}">
                <a16:creationId xmlns:a16="http://schemas.microsoft.com/office/drawing/2014/main" id="{D6E158D8-33E8-7C46-B5F6-AF5173B49D10}"/>
              </a:ext>
            </a:extLst>
          </p:cNvPr>
          <p:cNvPicPr>
            <a:picLocks noChangeAspect="1"/>
          </p:cNvPicPr>
          <p:nvPr userDrawn="1"/>
        </p:nvPicPr>
        <p:blipFill>
          <a:blip r:embed="rId2"/>
          <a:srcRect/>
          <a:stretch/>
        </p:blipFill>
        <p:spPr>
          <a:xfrm>
            <a:off x="10919199" y="235410"/>
            <a:ext cx="869201" cy="899921"/>
          </a:xfrm>
          <a:prstGeom prst="rect">
            <a:avLst/>
          </a:prstGeom>
        </p:spPr>
      </p:pic>
      <p:sp>
        <p:nvSpPr>
          <p:cNvPr id="12" name="Tijdelijke aanduiding voor tekst 10">
            <a:extLst>
              <a:ext uri="{FF2B5EF4-FFF2-40B4-BE49-F238E27FC236}">
                <a16:creationId xmlns:a16="http://schemas.microsoft.com/office/drawing/2014/main" id="{609C0A04-7457-1D4C-A23D-8BCAC554DC5F}"/>
              </a:ext>
            </a:extLst>
          </p:cNvPr>
          <p:cNvSpPr txBox="1">
            <a:spLocks/>
          </p:cNvSpPr>
          <p:nvPr userDrawn="1"/>
        </p:nvSpPr>
        <p:spPr>
          <a:xfrm>
            <a:off x="-5370095" y="-1"/>
            <a:ext cx="4519863" cy="5486395"/>
          </a:xfrm>
          <a:prstGeom prst="rect">
            <a:avLst/>
          </a:prstGeom>
        </p:spPr>
        <p:txBody>
          <a:bodyPr vert="horz" lIns="91440" tIns="45720" rIns="91440" bIns="45720" rtlCol="0">
            <a:normAutofit fontScale="92500"/>
          </a:bodyPr>
          <a:lstStyle>
            <a:lvl1pPr marL="12700" indent="0" algn="l" defTabSz="914400" rtl="0" eaLnBrk="1" latinLnBrk="0" hangingPunct="1">
              <a:lnSpc>
                <a:spcPct val="90000"/>
              </a:lnSpc>
              <a:spcBef>
                <a:spcPts val="1000"/>
              </a:spcBef>
              <a:buFont typeface="Arial" panose="020B0604020202020204" pitchFamily="34" charset="0"/>
              <a:buNone/>
              <a:tabLst/>
              <a:defRPr sz="2800" b="0" kern="1200">
                <a:solidFill>
                  <a:schemeClr val="tx1"/>
                </a:solidFill>
                <a:latin typeface="Corbel" panose="020B0503020204020204" pitchFamily="34" charset="0"/>
                <a:ea typeface="+mn-ea"/>
                <a:cs typeface="+mn-cs"/>
              </a:defRPr>
            </a:lvl1pPr>
            <a:lvl2pPr marL="11113" indent="0" algn="l" defTabSz="914400" rtl="0" eaLnBrk="1" latinLnBrk="0" hangingPunct="1">
              <a:lnSpc>
                <a:spcPct val="90000"/>
              </a:lnSpc>
              <a:spcBef>
                <a:spcPts val="500"/>
              </a:spcBef>
              <a:buFont typeface="Arial" panose="020B0604020202020204" pitchFamily="34" charset="0"/>
              <a:buNone/>
              <a:tabLst/>
              <a:defRPr sz="2400" kern="1200">
                <a:solidFill>
                  <a:schemeClr val="tx2"/>
                </a:solidFill>
                <a:latin typeface="Corbel" panose="020B0503020204020204" pitchFamily="34" charset="0"/>
                <a:ea typeface="+mn-ea"/>
                <a:cs typeface="+mn-cs"/>
              </a:defRPr>
            </a:lvl2pPr>
            <a:lvl3pPr marL="11113" indent="0" algn="l" defTabSz="914400" rtl="0" eaLnBrk="1" latinLnBrk="0" hangingPunct="1">
              <a:lnSpc>
                <a:spcPct val="90000"/>
              </a:lnSpc>
              <a:spcBef>
                <a:spcPts val="500"/>
              </a:spcBef>
              <a:buFont typeface="Arial" panose="020B0604020202020204" pitchFamily="34" charset="0"/>
              <a:buNone/>
              <a:tabLst/>
              <a:defRPr sz="2000" kern="1200">
                <a:solidFill>
                  <a:schemeClr val="tx2"/>
                </a:solidFill>
                <a:latin typeface="Corbel" panose="020B0503020204020204" pitchFamily="34" charset="0"/>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Corbel" panose="020B0503020204020204" pitchFamily="34" charset="0"/>
                <a:ea typeface="+mn-ea"/>
                <a:cs typeface="+mn-cs"/>
              </a:defRPr>
            </a:lvl4pPr>
            <a:lvl5pPr marL="11113"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b="1" dirty="0">
                <a:solidFill>
                  <a:schemeClr val="bg2"/>
                </a:solidFill>
              </a:rPr>
              <a:t>Tips voor het gebruik van het PowerPoint sjabloon</a:t>
            </a:r>
          </a:p>
          <a:p>
            <a:pPr marL="355600" indent="-342900">
              <a:buFont typeface="+mj-lt"/>
              <a:buAutoNum type="arabicPeriod"/>
            </a:pPr>
            <a:r>
              <a:rPr lang="nl-NL" sz="1400" dirty="0">
                <a:solidFill>
                  <a:schemeClr val="bg2"/>
                </a:solidFill>
              </a:rPr>
              <a:t>Je ziet hier een voorbeeldpresentatie. Je kan alle dia's verwijderen en zelf een presentatie maken, of deze dia's aanpassen.</a:t>
            </a:r>
          </a:p>
          <a:p>
            <a:pPr marL="355600" indent="-342900">
              <a:buFont typeface="+mj-lt"/>
              <a:buAutoNum type="arabicPeriod"/>
            </a:pPr>
            <a:r>
              <a:rPr lang="nl-NL" sz="1400" dirty="0">
                <a:solidFill>
                  <a:schemeClr val="bg2"/>
                </a:solidFill>
              </a:rPr>
              <a:t>Klik op het pijltje naast [nieuwe dia] om een nieuwe dia te kiezen.</a:t>
            </a:r>
          </a:p>
          <a:p>
            <a:pPr marL="355600" indent="-342900">
              <a:buFont typeface="+mj-lt"/>
              <a:buAutoNum type="arabicPeriod"/>
            </a:pPr>
            <a:r>
              <a:rPr lang="nl-NL" sz="1400" dirty="0">
                <a:solidFill>
                  <a:schemeClr val="bg2"/>
                </a:solidFill>
              </a:rPr>
              <a:t>De [blanco begin dia] is bedoeld voor als je je presentatie aan zet maar nog niet de inhoud van je presentatie wil laten zien. Hetzelfde geldt voor de [blanco eind dia]. Door deze toe te voegen voorkom je dat je aan het einde van je presentatie in je PowerPoint-scherm belandt.</a:t>
            </a:r>
          </a:p>
          <a:p>
            <a:pPr marL="355600" indent="-342900">
              <a:buFont typeface="+mj-lt"/>
              <a:buAutoNum type="arabicPeriod"/>
            </a:pPr>
            <a:r>
              <a:rPr lang="nl-NL" sz="1400" dirty="0">
                <a:solidFill>
                  <a:schemeClr val="bg2"/>
                </a:solidFill>
              </a:rPr>
              <a:t>De titel van je presentatie (linksboven in je scherm, met het rode streepje) kan in één keer worden toegepast op alle dia's. Ga naar invoegen &gt; [koptekst en voettekst] &gt; vink [voettekst] aan en vul hier de gewenste presentatie-titel in. Vul je niets in of vink je de voettekst niet aan, dan zal alleen het ronde streepje zichtbaar zijn.</a:t>
            </a:r>
            <a:br>
              <a:rPr lang="nl-NL" sz="1400" dirty="0">
                <a:solidFill>
                  <a:schemeClr val="bg2"/>
                </a:solidFill>
              </a:rPr>
            </a:br>
            <a:r>
              <a:rPr lang="nl-NL" sz="1400" dirty="0">
                <a:solidFill>
                  <a:schemeClr val="bg2"/>
                </a:solidFill>
              </a:rPr>
              <a:t>Wil je op bepaalde pagina’s geen koptekst? Dan kun je deze handmatig verwijderen door naar Beeld &gt; Model &gt; </a:t>
            </a:r>
            <a:r>
              <a:rPr lang="nl-NL" sz="1400" dirty="0" err="1">
                <a:solidFill>
                  <a:schemeClr val="bg2"/>
                </a:solidFill>
              </a:rPr>
              <a:t>Diamodel</a:t>
            </a:r>
            <a:r>
              <a:rPr lang="nl-NL" sz="1400" dirty="0">
                <a:solidFill>
                  <a:schemeClr val="bg2"/>
                </a:solidFill>
              </a:rPr>
              <a:t> te gaan, en ze handmatig te verwijderen daar waar nodig.</a:t>
            </a:r>
          </a:p>
          <a:p>
            <a:pPr marL="355600" indent="-342900">
              <a:buFont typeface="+mj-lt"/>
              <a:buAutoNum type="arabicPeriod"/>
            </a:pPr>
            <a:r>
              <a:rPr lang="nl-NL" sz="1400" dirty="0">
                <a:solidFill>
                  <a:schemeClr val="bg2"/>
                </a:solidFill>
              </a:rPr>
              <a:t>Wordt een afbeelding niet naar wens uitgesneden in het kader? Dubbelklik op de geplaatste afbeelding &gt; klik op de tab om bij te snijden [Grootte en eigenschappen]. Hier kun je de positie van je afbeelding wijzigen. X = horizontaal verplaatsen, Y = verticaal verplaatsen.</a:t>
            </a:r>
            <a:endParaRPr lang="nl-NL" sz="1400" b="0" dirty="0">
              <a:solidFill>
                <a:schemeClr val="bg2"/>
              </a:solidFill>
            </a:endParaRPr>
          </a:p>
        </p:txBody>
      </p:sp>
    </p:spTree>
    <p:extLst>
      <p:ext uri="{BB962C8B-B14F-4D97-AF65-F5344CB8AC3E}">
        <p14:creationId xmlns:p14="http://schemas.microsoft.com/office/powerpoint/2010/main" val="37433902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zonder titel">
    <p:spTree>
      <p:nvGrpSpPr>
        <p:cNvPr id="1" name=""/>
        <p:cNvGrpSpPr/>
        <p:nvPr/>
      </p:nvGrpSpPr>
      <p:grpSpPr>
        <a:xfrm>
          <a:off x="0" y="0"/>
          <a:ext cx="0" cy="0"/>
          <a:chOff x="0" y="0"/>
          <a:chExt cx="0" cy="0"/>
        </a:xfrm>
      </p:grpSpPr>
      <p:sp>
        <p:nvSpPr>
          <p:cNvPr id="10" name="Tijdelijke aanduiding voor tekst 9">
            <a:extLst>
              <a:ext uri="{FF2B5EF4-FFF2-40B4-BE49-F238E27FC236}">
                <a16:creationId xmlns:a16="http://schemas.microsoft.com/office/drawing/2014/main" id="{BE0FCC28-1353-4449-8316-2A036131656B}"/>
              </a:ext>
            </a:extLst>
          </p:cNvPr>
          <p:cNvSpPr>
            <a:spLocks noGrp="1"/>
          </p:cNvSpPr>
          <p:nvPr>
            <p:ph type="body" sz="quarter" idx="13" hasCustomPrompt="1"/>
          </p:nvPr>
        </p:nvSpPr>
        <p:spPr>
          <a:xfrm>
            <a:off x="1315168" y="1916832"/>
            <a:ext cx="10010557" cy="3892871"/>
          </a:xfrm>
        </p:spPr>
        <p:txBody>
          <a:bodyPr lIns="0" tIns="0" rIns="0" bIns="0">
            <a:normAutofit/>
          </a:bodyPr>
          <a:lstStyle>
            <a:lvl2pPr marL="211138" indent="0">
              <a:lnSpc>
                <a:spcPct val="150000"/>
              </a:lnSpc>
              <a:buNone/>
              <a:defRPr/>
            </a:lvl2pPr>
          </a:lstStyle>
          <a:p>
            <a:pPr lvl="1"/>
            <a:r>
              <a:rPr lang="nl-NL" dirty="0"/>
              <a:t>Voeg hier een tekst toe.</a:t>
            </a:r>
          </a:p>
        </p:txBody>
      </p:sp>
      <p:pic>
        <p:nvPicPr>
          <p:cNvPr id="13" name="Afbeelding 12">
            <a:extLst>
              <a:ext uri="{FF2B5EF4-FFF2-40B4-BE49-F238E27FC236}">
                <a16:creationId xmlns:a16="http://schemas.microsoft.com/office/drawing/2014/main" id="{BC79073E-AC55-0B40-8B8B-0587F5CF7414}"/>
              </a:ext>
            </a:extLst>
          </p:cNvPr>
          <p:cNvPicPr>
            <a:picLocks noChangeAspect="1"/>
          </p:cNvPicPr>
          <p:nvPr userDrawn="1"/>
        </p:nvPicPr>
        <p:blipFill>
          <a:blip r:embed="rId2"/>
          <a:stretch>
            <a:fillRect/>
          </a:stretch>
        </p:blipFill>
        <p:spPr>
          <a:xfrm>
            <a:off x="1315169" y="1053157"/>
            <a:ext cx="838751" cy="838751"/>
          </a:xfrm>
          <a:prstGeom prst="rect">
            <a:avLst/>
          </a:prstGeom>
        </p:spPr>
      </p:pic>
      <p:pic>
        <p:nvPicPr>
          <p:cNvPr id="14" name="Graphic 13">
            <a:extLst>
              <a:ext uri="{FF2B5EF4-FFF2-40B4-BE49-F238E27FC236}">
                <a16:creationId xmlns:a16="http://schemas.microsoft.com/office/drawing/2014/main" id="{C4536DCD-9DA6-994B-82F2-5127CFA2C3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9131" y="156368"/>
            <a:ext cx="1049338" cy="1049338"/>
          </a:xfrm>
          <a:prstGeom prst="rect">
            <a:avLst/>
          </a:prstGeom>
        </p:spPr>
      </p:pic>
      <p:pic>
        <p:nvPicPr>
          <p:cNvPr id="15" name="Afbeelding 14">
            <a:extLst>
              <a:ext uri="{FF2B5EF4-FFF2-40B4-BE49-F238E27FC236}">
                <a16:creationId xmlns:a16="http://schemas.microsoft.com/office/drawing/2014/main" id="{D882C923-963A-2643-9FD9-C48A62AFD2D0}"/>
              </a:ext>
            </a:extLst>
          </p:cNvPr>
          <p:cNvPicPr>
            <a:picLocks noChangeAspect="1"/>
          </p:cNvPicPr>
          <p:nvPr userDrawn="1"/>
        </p:nvPicPr>
        <p:blipFill rotWithShape="1">
          <a:blip r:embed="rId5">
            <a:alphaModFix amt="50000"/>
          </a:blip>
          <a:srcRect l="93624" r="905" b="47111"/>
          <a:stretch/>
        </p:blipFill>
        <p:spPr>
          <a:xfrm>
            <a:off x="-1" y="1304970"/>
            <a:ext cx="406443" cy="5553030"/>
          </a:xfrm>
          <a:prstGeom prst="rect">
            <a:avLst/>
          </a:prstGeom>
        </p:spPr>
      </p:pic>
      <p:sp>
        <p:nvSpPr>
          <p:cNvPr id="7" name="Tijdelijke aanduiding voor voettekst 6">
            <a:extLst>
              <a:ext uri="{FF2B5EF4-FFF2-40B4-BE49-F238E27FC236}">
                <a16:creationId xmlns:a16="http://schemas.microsoft.com/office/drawing/2014/main" id="{70EB85EB-CC1E-6BAB-5D82-40AFAA7C5930}"/>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34383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 tekst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B5217-260B-0248-BA18-DCE5C896F805}"/>
              </a:ext>
            </a:extLst>
          </p:cNvPr>
          <p:cNvSpPr>
            <a:spLocks noGrp="1"/>
          </p:cNvSpPr>
          <p:nvPr>
            <p:ph type="title" hasCustomPrompt="1"/>
          </p:nvPr>
        </p:nvSpPr>
        <p:spPr>
          <a:xfrm>
            <a:off x="1365948" y="1020222"/>
            <a:ext cx="9214009" cy="1325563"/>
          </a:xfrm>
        </p:spPr>
        <p:txBody>
          <a:bodyPr lIns="180000" anchor="b" anchorCtr="0"/>
          <a:lstStyle>
            <a:lvl1pPr>
              <a:defRPr>
                <a:solidFill>
                  <a:schemeClr val="tx2"/>
                </a:solidFill>
              </a:defRPr>
            </a:lvl1pPr>
          </a:lstStyle>
          <a:p>
            <a:r>
              <a:rPr lang="nl-NL" dirty="0"/>
              <a:t>Voeg een titel toe</a:t>
            </a:r>
          </a:p>
        </p:txBody>
      </p:sp>
      <p:sp>
        <p:nvSpPr>
          <p:cNvPr id="10" name="Tijdelijke aanduiding voor tekst 9">
            <a:extLst>
              <a:ext uri="{FF2B5EF4-FFF2-40B4-BE49-F238E27FC236}">
                <a16:creationId xmlns:a16="http://schemas.microsoft.com/office/drawing/2014/main" id="{BE0FCC28-1353-4449-8316-2A036131656B}"/>
              </a:ext>
            </a:extLst>
          </p:cNvPr>
          <p:cNvSpPr>
            <a:spLocks noGrp="1"/>
          </p:cNvSpPr>
          <p:nvPr>
            <p:ph type="body" sz="quarter" idx="13" hasCustomPrompt="1"/>
          </p:nvPr>
        </p:nvSpPr>
        <p:spPr>
          <a:xfrm>
            <a:off x="1944171" y="2636913"/>
            <a:ext cx="4259859" cy="3427070"/>
          </a:xfrm>
        </p:spPr>
        <p:txBody>
          <a:bodyPr lIns="0" tIns="0" rIns="0" bIns="0">
            <a:normAutofit/>
          </a:bodyPr>
          <a:lstStyle>
            <a:lvl2pPr marL="211138" indent="0">
              <a:buNone/>
              <a:defRPr/>
            </a:lvl2pPr>
          </a:lstStyle>
          <a:p>
            <a:pPr lvl="1"/>
            <a:r>
              <a:rPr lang="nl-NL" dirty="0"/>
              <a:t>Voeg hier een tekst toe.</a:t>
            </a:r>
          </a:p>
        </p:txBody>
      </p:sp>
      <p:pic>
        <p:nvPicPr>
          <p:cNvPr id="14" name="Graphic 13">
            <a:extLst>
              <a:ext uri="{FF2B5EF4-FFF2-40B4-BE49-F238E27FC236}">
                <a16:creationId xmlns:a16="http://schemas.microsoft.com/office/drawing/2014/main" id="{C4536DCD-9DA6-994B-82F2-5127CFA2C3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9131" y="156368"/>
            <a:ext cx="1049338" cy="1049338"/>
          </a:xfrm>
          <a:prstGeom prst="rect">
            <a:avLst/>
          </a:prstGeom>
        </p:spPr>
      </p:pic>
      <p:sp>
        <p:nvSpPr>
          <p:cNvPr id="5" name="Tijdelijke aanduiding voor afbeelding 4">
            <a:extLst>
              <a:ext uri="{FF2B5EF4-FFF2-40B4-BE49-F238E27FC236}">
                <a16:creationId xmlns:a16="http://schemas.microsoft.com/office/drawing/2014/main" id="{CDFFB843-85A7-C242-94AA-00A4CEF6ABD5}"/>
              </a:ext>
            </a:extLst>
          </p:cNvPr>
          <p:cNvSpPr>
            <a:spLocks noGrp="1"/>
          </p:cNvSpPr>
          <p:nvPr>
            <p:ph type="pic" sz="quarter" idx="15"/>
          </p:nvPr>
        </p:nvSpPr>
        <p:spPr>
          <a:xfrm>
            <a:off x="6527800" y="2637519"/>
            <a:ext cx="4052888" cy="3420381"/>
          </a:xfrm>
        </p:spPr>
        <p:txBody>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4F0C0700-50B5-754F-95E8-C1083D21446E}"/>
              </a:ext>
            </a:extLst>
          </p:cNvPr>
          <p:cNvPicPr>
            <a:picLocks noChangeAspect="1"/>
          </p:cNvPicPr>
          <p:nvPr userDrawn="1"/>
        </p:nvPicPr>
        <p:blipFill rotWithShape="1">
          <a:blip r:embed="rId4">
            <a:alphaModFix amt="50000"/>
          </a:blip>
          <a:srcRect l="93624" r="905" b="47111"/>
          <a:stretch/>
        </p:blipFill>
        <p:spPr>
          <a:xfrm>
            <a:off x="-1" y="1304970"/>
            <a:ext cx="406443" cy="5553030"/>
          </a:xfrm>
          <a:prstGeom prst="rect">
            <a:avLst/>
          </a:prstGeom>
        </p:spPr>
      </p:pic>
      <p:pic>
        <p:nvPicPr>
          <p:cNvPr id="12" name="Afbeelding 11">
            <a:extLst>
              <a:ext uri="{FF2B5EF4-FFF2-40B4-BE49-F238E27FC236}">
                <a16:creationId xmlns:a16="http://schemas.microsoft.com/office/drawing/2014/main" id="{E40AC997-649E-AB4A-812F-33DE77038746}"/>
              </a:ext>
            </a:extLst>
          </p:cNvPr>
          <p:cNvPicPr>
            <a:picLocks noChangeAspect="1"/>
          </p:cNvPicPr>
          <p:nvPr userDrawn="1"/>
        </p:nvPicPr>
        <p:blipFill>
          <a:blip r:embed="rId5"/>
          <a:stretch>
            <a:fillRect/>
          </a:stretch>
        </p:blipFill>
        <p:spPr>
          <a:xfrm>
            <a:off x="1315169" y="1060236"/>
            <a:ext cx="838751" cy="838751"/>
          </a:xfrm>
          <a:prstGeom prst="rect">
            <a:avLst/>
          </a:prstGeom>
        </p:spPr>
      </p:pic>
      <p:sp>
        <p:nvSpPr>
          <p:cNvPr id="9" name="Tijdelijke aanduiding voor voettekst 6">
            <a:extLst>
              <a:ext uri="{FF2B5EF4-FFF2-40B4-BE49-F238E27FC236}">
                <a16:creationId xmlns:a16="http://schemas.microsoft.com/office/drawing/2014/main" id="{02CB4E7D-2E76-B5D1-54AA-31292E12F90A}"/>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17595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afbeeldinge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4536DCD-9DA6-994B-82F2-5127CFA2C3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9131" y="156368"/>
            <a:ext cx="1049338" cy="1049338"/>
          </a:xfrm>
          <a:prstGeom prst="rect">
            <a:avLst/>
          </a:prstGeom>
        </p:spPr>
      </p:pic>
      <p:sp>
        <p:nvSpPr>
          <p:cNvPr id="13" name="Tijdelijke aanduiding voor afbeelding 4">
            <a:extLst>
              <a:ext uri="{FF2B5EF4-FFF2-40B4-BE49-F238E27FC236}">
                <a16:creationId xmlns:a16="http://schemas.microsoft.com/office/drawing/2014/main" id="{4F975CF6-D4FB-4C40-BE5D-E7EA0D02C82C}"/>
              </a:ext>
            </a:extLst>
          </p:cNvPr>
          <p:cNvSpPr>
            <a:spLocks noGrp="1"/>
          </p:cNvSpPr>
          <p:nvPr>
            <p:ph type="pic" sz="quarter" idx="22"/>
          </p:nvPr>
        </p:nvSpPr>
        <p:spPr>
          <a:xfrm>
            <a:off x="670025" y="1192261"/>
            <a:ext cx="3045277" cy="4771570"/>
          </a:xfrm>
        </p:spPr>
        <p:txBody>
          <a:bodyPr/>
          <a:lstStyle/>
          <a:p>
            <a:r>
              <a:rPr lang="nl-NL"/>
              <a:t>Klik op het pictogram als u een afbeelding wilt toevoegen</a:t>
            </a:r>
            <a:endParaRPr lang="nl-NL" dirty="0"/>
          </a:p>
        </p:txBody>
      </p:sp>
      <p:pic>
        <p:nvPicPr>
          <p:cNvPr id="16" name="Afbeelding 15">
            <a:extLst>
              <a:ext uri="{FF2B5EF4-FFF2-40B4-BE49-F238E27FC236}">
                <a16:creationId xmlns:a16="http://schemas.microsoft.com/office/drawing/2014/main" id="{47D3B7ED-890E-D84F-B0E6-EC515B5A5CFF}"/>
              </a:ext>
            </a:extLst>
          </p:cNvPr>
          <p:cNvPicPr>
            <a:picLocks noChangeAspect="1"/>
          </p:cNvPicPr>
          <p:nvPr userDrawn="1"/>
        </p:nvPicPr>
        <p:blipFill rotWithShape="1">
          <a:blip r:embed="rId4">
            <a:alphaModFix amt="50000"/>
          </a:blip>
          <a:srcRect l="6209" t="70409" r="28546" b="587"/>
          <a:stretch/>
        </p:blipFill>
        <p:spPr>
          <a:xfrm rot="5400000">
            <a:off x="-498262" y="2296989"/>
            <a:ext cx="4847035" cy="3045277"/>
          </a:xfrm>
          <a:prstGeom prst="rect">
            <a:avLst/>
          </a:prstGeom>
        </p:spPr>
      </p:pic>
      <p:sp>
        <p:nvSpPr>
          <p:cNvPr id="31" name="Tijdelijke aanduiding voor afbeelding 4">
            <a:extLst>
              <a:ext uri="{FF2B5EF4-FFF2-40B4-BE49-F238E27FC236}">
                <a16:creationId xmlns:a16="http://schemas.microsoft.com/office/drawing/2014/main" id="{88272F6A-F7BD-7A41-BEC2-251591C6EE32}"/>
              </a:ext>
            </a:extLst>
          </p:cNvPr>
          <p:cNvSpPr>
            <a:spLocks noGrp="1"/>
          </p:cNvSpPr>
          <p:nvPr>
            <p:ph type="pic" sz="quarter" idx="23"/>
          </p:nvPr>
        </p:nvSpPr>
        <p:spPr>
          <a:xfrm>
            <a:off x="4311296" y="1192261"/>
            <a:ext cx="3045277" cy="4771570"/>
          </a:xfrm>
        </p:spPr>
        <p:txBody>
          <a:bodyPr/>
          <a:lstStyle/>
          <a:p>
            <a:r>
              <a:rPr lang="nl-NL"/>
              <a:t>Klik op het pictogram als u een afbeelding wilt toevoegen</a:t>
            </a:r>
            <a:endParaRPr lang="nl-NL" dirty="0"/>
          </a:p>
        </p:txBody>
      </p:sp>
      <p:pic>
        <p:nvPicPr>
          <p:cNvPr id="32" name="Afbeelding 31">
            <a:extLst>
              <a:ext uri="{FF2B5EF4-FFF2-40B4-BE49-F238E27FC236}">
                <a16:creationId xmlns:a16="http://schemas.microsoft.com/office/drawing/2014/main" id="{5214C0E8-5BF3-F844-8BFB-30F6E04A17F0}"/>
              </a:ext>
            </a:extLst>
          </p:cNvPr>
          <p:cNvPicPr>
            <a:picLocks noChangeAspect="1"/>
          </p:cNvPicPr>
          <p:nvPr userDrawn="1"/>
        </p:nvPicPr>
        <p:blipFill rotWithShape="1">
          <a:blip r:embed="rId4">
            <a:alphaModFix amt="50000"/>
          </a:blip>
          <a:srcRect l="6209" t="70409" r="28546" b="587"/>
          <a:stretch/>
        </p:blipFill>
        <p:spPr>
          <a:xfrm rot="5400000">
            <a:off x="3143009" y="2296989"/>
            <a:ext cx="4847035" cy="3045277"/>
          </a:xfrm>
          <a:prstGeom prst="rect">
            <a:avLst/>
          </a:prstGeom>
        </p:spPr>
      </p:pic>
      <p:sp>
        <p:nvSpPr>
          <p:cNvPr id="33" name="Tijdelijke aanduiding voor afbeelding 4">
            <a:extLst>
              <a:ext uri="{FF2B5EF4-FFF2-40B4-BE49-F238E27FC236}">
                <a16:creationId xmlns:a16="http://schemas.microsoft.com/office/drawing/2014/main" id="{EC99511B-090E-494D-9441-9E081B28C16A}"/>
              </a:ext>
            </a:extLst>
          </p:cNvPr>
          <p:cNvSpPr>
            <a:spLocks noGrp="1"/>
          </p:cNvSpPr>
          <p:nvPr>
            <p:ph type="pic" sz="quarter" idx="24"/>
          </p:nvPr>
        </p:nvSpPr>
        <p:spPr>
          <a:xfrm>
            <a:off x="7936238" y="1192261"/>
            <a:ext cx="3045277" cy="4771570"/>
          </a:xfrm>
        </p:spPr>
        <p:txBody>
          <a:bodyPr/>
          <a:lstStyle/>
          <a:p>
            <a:r>
              <a:rPr lang="nl-NL"/>
              <a:t>Klik op het pictogram als u een afbeelding wilt toevoegen</a:t>
            </a:r>
            <a:endParaRPr lang="nl-NL" dirty="0"/>
          </a:p>
        </p:txBody>
      </p:sp>
      <p:pic>
        <p:nvPicPr>
          <p:cNvPr id="34" name="Afbeelding 33">
            <a:extLst>
              <a:ext uri="{FF2B5EF4-FFF2-40B4-BE49-F238E27FC236}">
                <a16:creationId xmlns:a16="http://schemas.microsoft.com/office/drawing/2014/main" id="{F1F6D002-90C8-1B42-8000-ECA78B2DFCED}"/>
              </a:ext>
            </a:extLst>
          </p:cNvPr>
          <p:cNvPicPr>
            <a:picLocks noChangeAspect="1"/>
          </p:cNvPicPr>
          <p:nvPr userDrawn="1"/>
        </p:nvPicPr>
        <p:blipFill rotWithShape="1">
          <a:blip r:embed="rId4">
            <a:alphaModFix amt="50000"/>
          </a:blip>
          <a:srcRect l="6209" t="70409" r="28546" b="587"/>
          <a:stretch/>
        </p:blipFill>
        <p:spPr>
          <a:xfrm rot="5400000">
            <a:off x="6767951" y="2296989"/>
            <a:ext cx="4847035" cy="3045277"/>
          </a:xfrm>
          <a:prstGeom prst="rect">
            <a:avLst/>
          </a:prstGeom>
        </p:spPr>
      </p:pic>
      <p:sp>
        <p:nvSpPr>
          <p:cNvPr id="10" name="Tijdelijke aanduiding voor voettekst 6">
            <a:extLst>
              <a:ext uri="{FF2B5EF4-FFF2-40B4-BE49-F238E27FC236}">
                <a16:creationId xmlns:a16="http://schemas.microsoft.com/office/drawing/2014/main" id="{1508A908-526E-9B59-08C9-A2A828832801}"/>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3834532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afbeeldin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05EB81A-2DB3-E54F-925B-59169F420034}"/>
              </a:ext>
            </a:extLst>
          </p:cNvPr>
          <p:cNvPicPr>
            <a:picLocks noChangeAspect="1"/>
          </p:cNvPicPr>
          <p:nvPr userDrawn="1"/>
        </p:nvPicPr>
        <p:blipFill rotWithShape="1">
          <a:blip r:embed="rId2">
            <a:alphaModFix amt="50000"/>
          </a:blip>
          <a:srcRect l="4943" t="6745" r="21387" b="587"/>
          <a:stretch/>
        </p:blipFill>
        <p:spPr>
          <a:xfrm rot="5400000">
            <a:off x="2128367" y="-743323"/>
            <a:ext cx="5472953" cy="9729693"/>
          </a:xfrm>
          <a:prstGeom prst="rect">
            <a:avLst/>
          </a:prstGeom>
        </p:spPr>
      </p:pic>
      <p:pic>
        <p:nvPicPr>
          <p:cNvPr id="14" name="Graphic 13">
            <a:extLst>
              <a:ext uri="{FF2B5EF4-FFF2-40B4-BE49-F238E27FC236}">
                <a16:creationId xmlns:a16="http://schemas.microsoft.com/office/drawing/2014/main" id="{C4536DCD-9DA6-994B-82F2-5127CFA2C3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9131" y="156368"/>
            <a:ext cx="1049338" cy="1049338"/>
          </a:xfrm>
          <a:prstGeom prst="rect">
            <a:avLst/>
          </a:prstGeom>
        </p:spPr>
      </p:pic>
      <p:sp>
        <p:nvSpPr>
          <p:cNvPr id="18" name="Tijdelijke aanduiding voor afbeelding 4">
            <a:extLst>
              <a:ext uri="{FF2B5EF4-FFF2-40B4-BE49-F238E27FC236}">
                <a16:creationId xmlns:a16="http://schemas.microsoft.com/office/drawing/2014/main" id="{7D0729A2-6BCF-8B42-87CD-D59E1DD3D979}"/>
              </a:ext>
            </a:extLst>
          </p:cNvPr>
          <p:cNvSpPr>
            <a:spLocks noGrp="1"/>
          </p:cNvSpPr>
          <p:nvPr>
            <p:ph type="pic" sz="quarter" idx="20"/>
          </p:nvPr>
        </p:nvSpPr>
        <p:spPr>
          <a:xfrm>
            <a:off x="406443" y="981309"/>
            <a:ext cx="9729694" cy="5472954"/>
          </a:xfrm>
        </p:spPr>
        <p:txBody>
          <a:bodyPr/>
          <a:lstStyle/>
          <a:p>
            <a:r>
              <a:rPr lang="nl-NL"/>
              <a:t>Klik op het pictogram als u een afbeelding wilt toevoegen</a:t>
            </a:r>
            <a:endParaRPr lang="nl-NL" dirty="0"/>
          </a:p>
        </p:txBody>
      </p:sp>
      <p:sp>
        <p:nvSpPr>
          <p:cNvPr id="6" name="Tijdelijke aanduiding voor voettekst 6">
            <a:extLst>
              <a:ext uri="{FF2B5EF4-FFF2-40B4-BE49-F238E27FC236}">
                <a16:creationId xmlns:a16="http://schemas.microsoft.com/office/drawing/2014/main" id="{246E5B63-DEC3-5AC0-3861-2F573DC46AAB}"/>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253971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teamer">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57656F13-8F41-6B42-A54D-3D1FC699D15F}"/>
              </a:ext>
            </a:extLst>
          </p:cNvPr>
          <p:cNvPicPr>
            <a:picLocks noChangeAspect="1"/>
          </p:cNvPicPr>
          <p:nvPr userDrawn="1"/>
        </p:nvPicPr>
        <p:blipFill rotWithShape="1">
          <a:blip r:embed="rId2">
            <a:alphaModFix amt="50000"/>
          </a:blip>
          <a:srcRect l="34723" t="28912" r="141" b="13810"/>
          <a:stretch/>
        </p:blipFill>
        <p:spPr>
          <a:xfrm>
            <a:off x="5842669" y="1"/>
            <a:ext cx="5517589" cy="6858000"/>
          </a:xfrm>
          <a:prstGeom prst="rect">
            <a:avLst/>
          </a:prstGeom>
        </p:spPr>
      </p:pic>
      <p:sp>
        <p:nvSpPr>
          <p:cNvPr id="10" name="Zeshoek 9">
            <a:extLst>
              <a:ext uri="{FF2B5EF4-FFF2-40B4-BE49-F238E27FC236}">
                <a16:creationId xmlns:a16="http://schemas.microsoft.com/office/drawing/2014/main" id="{203CB28B-F79B-E941-9345-B42E732DD30E}"/>
              </a:ext>
            </a:extLst>
          </p:cNvPr>
          <p:cNvSpPr/>
          <p:nvPr userDrawn="1"/>
        </p:nvSpPr>
        <p:spPr>
          <a:xfrm rot="5400000">
            <a:off x="2841797" y="881087"/>
            <a:ext cx="6010835" cy="518175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tekst 2">
            <a:extLst>
              <a:ext uri="{FF2B5EF4-FFF2-40B4-BE49-F238E27FC236}">
                <a16:creationId xmlns:a16="http://schemas.microsoft.com/office/drawing/2014/main" id="{0C3D01F5-FF7D-E044-8F62-4369AA44DDFF}"/>
              </a:ext>
            </a:extLst>
          </p:cNvPr>
          <p:cNvSpPr>
            <a:spLocks noGrp="1"/>
          </p:cNvSpPr>
          <p:nvPr>
            <p:ph type="body" idx="1" hasCustomPrompt="1"/>
          </p:nvPr>
        </p:nvSpPr>
        <p:spPr>
          <a:xfrm>
            <a:off x="3547626" y="1776377"/>
            <a:ext cx="4590086" cy="3393547"/>
          </a:xfrm>
          <a:prstGeom prst="rect">
            <a:avLst/>
          </a:prstGeom>
        </p:spPr>
        <p:txBody>
          <a:bodyPr anchor="ct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4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komt </a:t>
            </a:r>
            <a:br>
              <a:rPr lang="nl-NL" dirty="0"/>
            </a:br>
            <a:r>
              <a:rPr lang="nl-NL" dirty="0"/>
              <a:t>een quote of </a:t>
            </a:r>
            <a:r>
              <a:rPr lang="nl-NL" dirty="0" err="1"/>
              <a:t>streamer</a:t>
            </a:r>
            <a:r>
              <a:rPr lang="nl-NL" dirty="0"/>
              <a:t>”</a:t>
            </a:r>
          </a:p>
        </p:txBody>
      </p:sp>
      <p:sp>
        <p:nvSpPr>
          <p:cNvPr id="11" name="Tekstvak 10">
            <a:extLst>
              <a:ext uri="{FF2B5EF4-FFF2-40B4-BE49-F238E27FC236}">
                <a16:creationId xmlns:a16="http://schemas.microsoft.com/office/drawing/2014/main" id="{F11FF3DD-4B5D-0642-8837-CF8FDFE5AA49}"/>
              </a:ext>
            </a:extLst>
          </p:cNvPr>
          <p:cNvSpPr txBox="1"/>
          <p:nvPr userDrawn="1"/>
        </p:nvSpPr>
        <p:spPr>
          <a:xfrm>
            <a:off x="8068235" y="-941294"/>
            <a:ext cx="248786" cy="369332"/>
          </a:xfrm>
          <a:prstGeom prst="rect">
            <a:avLst/>
          </a:prstGeom>
          <a:noFill/>
        </p:spPr>
        <p:txBody>
          <a:bodyPr wrap="none" rtlCol="0">
            <a:spAutoFit/>
          </a:bodyPr>
          <a:lstStyle/>
          <a:p>
            <a:r>
              <a:rPr lang="nl-NL" dirty="0"/>
              <a:t> </a:t>
            </a:r>
          </a:p>
        </p:txBody>
      </p:sp>
      <p:pic>
        <p:nvPicPr>
          <p:cNvPr id="15" name="Graphic 14">
            <a:extLst>
              <a:ext uri="{FF2B5EF4-FFF2-40B4-BE49-F238E27FC236}">
                <a16:creationId xmlns:a16="http://schemas.microsoft.com/office/drawing/2014/main" id="{2E71494D-9429-3F42-92BD-A78A90DE4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9131" y="156368"/>
            <a:ext cx="1049338" cy="1049338"/>
          </a:xfrm>
          <a:prstGeom prst="rect">
            <a:avLst/>
          </a:prstGeom>
        </p:spPr>
      </p:pic>
      <p:sp>
        <p:nvSpPr>
          <p:cNvPr id="2" name="Tekstvak 1">
            <a:extLst>
              <a:ext uri="{FF2B5EF4-FFF2-40B4-BE49-F238E27FC236}">
                <a16:creationId xmlns:a16="http://schemas.microsoft.com/office/drawing/2014/main" id="{920BDDBF-F1A0-4542-8C1F-12470CCDA41E}"/>
              </a:ext>
            </a:extLst>
          </p:cNvPr>
          <p:cNvSpPr txBox="1"/>
          <p:nvPr userDrawn="1"/>
        </p:nvSpPr>
        <p:spPr>
          <a:xfrm>
            <a:off x="7473244" y="-824089"/>
            <a:ext cx="248786" cy="369332"/>
          </a:xfrm>
          <a:prstGeom prst="rect">
            <a:avLst/>
          </a:prstGeom>
          <a:noFill/>
        </p:spPr>
        <p:txBody>
          <a:bodyPr wrap="none" rtlCol="0">
            <a:spAutoFit/>
          </a:bodyPr>
          <a:lstStyle/>
          <a:p>
            <a:r>
              <a:rPr lang="nl-NL" dirty="0"/>
              <a:t> </a:t>
            </a:r>
          </a:p>
        </p:txBody>
      </p:sp>
      <p:sp>
        <p:nvSpPr>
          <p:cNvPr id="5" name="Tijdelijke aanduiding voor tekst 4">
            <a:extLst>
              <a:ext uri="{FF2B5EF4-FFF2-40B4-BE49-F238E27FC236}">
                <a16:creationId xmlns:a16="http://schemas.microsoft.com/office/drawing/2014/main" id="{9ACEEBC5-AA17-D447-B191-BF708E1F48E0}"/>
              </a:ext>
            </a:extLst>
          </p:cNvPr>
          <p:cNvSpPr>
            <a:spLocks noGrp="1"/>
          </p:cNvSpPr>
          <p:nvPr>
            <p:ph type="body" sz="quarter" idx="15" hasCustomPrompt="1"/>
          </p:nvPr>
        </p:nvSpPr>
        <p:spPr>
          <a:xfrm>
            <a:off x="4910806" y="5321300"/>
            <a:ext cx="1863725" cy="382588"/>
          </a:xfrm>
        </p:spPr>
        <p:txBody>
          <a:bodyPr/>
          <a:lstStyle>
            <a:lvl4pPr algn="ctr">
              <a:defRPr>
                <a:solidFill>
                  <a:schemeClr val="bg1"/>
                </a:solidFill>
              </a:defRPr>
            </a:lvl4pPr>
          </a:lstStyle>
          <a:p>
            <a:pPr lvl="3"/>
            <a:r>
              <a:rPr lang="nl-NL" dirty="0"/>
              <a:t>Naam + functie</a:t>
            </a:r>
          </a:p>
        </p:txBody>
      </p:sp>
      <p:sp>
        <p:nvSpPr>
          <p:cNvPr id="12" name="Tijdelijke aanduiding voor voettekst 6">
            <a:extLst>
              <a:ext uri="{FF2B5EF4-FFF2-40B4-BE49-F238E27FC236}">
                <a16:creationId xmlns:a16="http://schemas.microsoft.com/office/drawing/2014/main" id="{6C533F53-096C-D18D-6CC5-8DA628DFA242}"/>
              </a:ext>
            </a:extLst>
          </p:cNvPr>
          <p:cNvSpPr>
            <a:spLocks noGrp="1"/>
          </p:cNvSpPr>
          <p:nvPr>
            <p:ph type="ftr" sz="quarter" idx="14"/>
          </p:nvPr>
        </p:nvSpPr>
        <p:spPr>
          <a:xfrm>
            <a:off x="406442" y="25733"/>
            <a:ext cx="5041486" cy="365125"/>
          </a:xfrm>
        </p:spPr>
        <p:txBody>
          <a:bodyPr anchor="b"/>
          <a:lstStyle>
            <a:lvl1pPr>
              <a:defRPr sz="1100" spc="60" baseline="0"/>
            </a:lvl1pPr>
          </a:lstStyle>
          <a:p>
            <a:r>
              <a:rPr lang="nl-NL" dirty="0"/>
              <a:t>Samen verantwoordelijk. Project tegen (seksueel) grensoverschrijdend gedrag</a:t>
            </a:r>
          </a:p>
        </p:txBody>
      </p:sp>
      <p:sp>
        <p:nvSpPr>
          <p:cNvPr id="4" name="Titel 3">
            <a:extLst>
              <a:ext uri="{FF2B5EF4-FFF2-40B4-BE49-F238E27FC236}">
                <a16:creationId xmlns:a16="http://schemas.microsoft.com/office/drawing/2014/main" id="{80FB367E-ACF3-E7B4-2258-73EA8494EA41}"/>
              </a:ext>
            </a:extLst>
          </p:cNvPr>
          <p:cNvSpPr>
            <a:spLocks noGrp="1"/>
          </p:cNvSpPr>
          <p:nvPr>
            <p:ph type="title"/>
          </p:nvPr>
        </p:nvSpPr>
        <p:spPr/>
        <p:txBody>
          <a:bodyPr/>
          <a:lstStyle/>
          <a:p>
            <a:r>
              <a:rPr lang="nl-NL" dirty="0"/>
              <a:t>Klik om stijl te bewerken</a:t>
            </a:r>
          </a:p>
        </p:txBody>
      </p:sp>
    </p:spTree>
    <p:extLst>
      <p:ext uri="{BB962C8B-B14F-4D97-AF65-F5344CB8AC3E}">
        <p14:creationId xmlns:p14="http://schemas.microsoft.com/office/powerpoint/2010/main" val="112185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 tekst + afbeelding gro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06F379A1-AAB1-9E4A-9476-459B870D19ED}"/>
              </a:ext>
            </a:extLst>
          </p:cNvPr>
          <p:cNvSpPr>
            <a:spLocks noGrp="1"/>
          </p:cNvSpPr>
          <p:nvPr>
            <p:ph type="title" hasCustomPrompt="1"/>
          </p:nvPr>
        </p:nvSpPr>
        <p:spPr>
          <a:xfrm>
            <a:off x="639807" y="1304970"/>
            <a:ext cx="4792805" cy="1325563"/>
          </a:xfrm>
        </p:spPr>
        <p:txBody>
          <a:bodyPr lIns="180000" anchor="b" anchorCtr="0"/>
          <a:lstStyle>
            <a:lvl1pPr>
              <a:defRPr>
                <a:solidFill>
                  <a:schemeClr val="tx2"/>
                </a:solidFill>
              </a:defRPr>
            </a:lvl1pPr>
          </a:lstStyle>
          <a:p>
            <a:r>
              <a:rPr lang="nl-NL" dirty="0"/>
              <a:t>Voeg een titel toe</a:t>
            </a:r>
          </a:p>
        </p:txBody>
      </p:sp>
      <p:pic>
        <p:nvPicPr>
          <p:cNvPr id="9" name="Afbeelding 8">
            <a:extLst>
              <a:ext uri="{FF2B5EF4-FFF2-40B4-BE49-F238E27FC236}">
                <a16:creationId xmlns:a16="http://schemas.microsoft.com/office/drawing/2014/main" id="{0FC878CC-2790-1845-9E04-0F26D552093E}"/>
              </a:ext>
            </a:extLst>
          </p:cNvPr>
          <p:cNvPicPr>
            <a:picLocks noChangeAspect="1"/>
          </p:cNvPicPr>
          <p:nvPr userDrawn="1"/>
        </p:nvPicPr>
        <p:blipFill>
          <a:blip r:embed="rId2"/>
          <a:stretch>
            <a:fillRect/>
          </a:stretch>
        </p:blipFill>
        <p:spPr>
          <a:xfrm>
            <a:off x="526387" y="980434"/>
            <a:ext cx="1212180" cy="1212180"/>
          </a:xfrm>
          <a:prstGeom prst="rect">
            <a:avLst/>
          </a:prstGeom>
        </p:spPr>
      </p:pic>
      <p:sp>
        <p:nvSpPr>
          <p:cNvPr id="12" name="Tijdelijke aanduiding voor afbeelding 11">
            <a:extLst>
              <a:ext uri="{FF2B5EF4-FFF2-40B4-BE49-F238E27FC236}">
                <a16:creationId xmlns:a16="http://schemas.microsoft.com/office/drawing/2014/main" id="{D57EDF50-4371-724B-8D1D-5AD8CDBEB532}"/>
              </a:ext>
            </a:extLst>
          </p:cNvPr>
          <p:cNvSpPr>
            <a:spLocks noGrp="1"/>
          </p:cNvSpPr>
          <p:nvPr>
            <p:ph type="pic" sz="quarter" idx="13"/>
          </p:nvPr>
        </p:nvSpPr>
        <p:spPr>
          <a:xfrm>
            <a:off x="5608122" y="0"/>
            <a:ext cx="6583877" cy="6126862"/>
          </a:xfrm>
        </p:spPr>
        <p:txBody>
          <a:bodyPr>
            <a:normAutofit/>
          </a:bodyPr>
          <a:lstStyle>
            <a:lvl1pPr marL="12700" indent="0" algn="ctr">
              <a:buNone/>
              <a:defRPr sz="1600"/>
            </a:lvl1pPr>
          </a:lstStyle>
          <a:p>
            <a:r>
              <a:rPr lang="nl-NL"/>
              <a:t>Klik op het pictogram als u een afbeelding wilt toevoegen</a:t>
            </a:r>
            <a:endParaRPr lang="nl-NL" dirty="0"/>
          </a:p>
        </p:txBody>
      </p:sp>
      <p:sp>
        <p:nvSpPr>
          <p:cNvPr id="13" name="Tijdelijke aanduiding voor tekst 9">
            <a:extLst>
              <a:ext uri="{FF2B5EF4-FFF2-40B4-BE49-F238E27FC236}">
                <a16:creationId xmlns:a16="http://schemas.microsoft.com/office/drawing/2014/main" id="{B453481E-4983-BD47-9A59-5F7F88505BC6}"/>
              </a:ext>
            </a:extLst>
          </p:cNvPr>
          <p:cNvSpPr>
            <a:spLocks noGrp="1"/>
          </p:cNvSpPr>
          <p:nvPr>
            <p:ph type="body" sz="quarter" idx="14" hasCustomPrompt="1"/>
          </p:nvPr>
        </p:nvSpPr>
        <p:spPr>
          <a:xfrm>
            <a:off x="639807" y="2933883"/>
            <a:ext cx="4792805" cy="3192979"/>
          </a:xfrm>
        </p:spPr>
        <p:txBody>
          <a:bodyPr lIns="0" tIns="0" rIns="0" bIns="0">
            <a:normAutofit/>
          </a:bodyPr>
          <a:lstStyle>
            <a:lvl2pPr marL="211138" indent="0">
              <a:buNone/>
              <a:defRPr/>
            </a:lvl2pPr>
          </a:lstStyle>
          <a:p>
            <a:pPr lvl="1"/>
            <a:r>
              <a:rPr lang="nl-NL" dirty="0"/>
              <a:t>Voeg hier een tekst toe.</a:t>
            </a:r>
          </a:p>
        </p:txBody>
      </p:sp>
      <p:pic>
        <p:nvPicPr>
          <p:cNvPr id="10" name="Graphic 9">
            <a:extLst>
              <a:ext uri="{FF2B5EF4-FFF2-40B4-BE49-F238E27FC236}">
                <a16:creationId xmlns:a16="http://schemas.microsoft.com/office/drawing/2014/main" id="{94821AB6-B7BA-F949-8410-F31A8DF7F9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9131" y="156368"/>
            <a:ext cx="1049338" cy="1049338"/>
          </a:xfrm>
          <a:prstGeom prst="rect">
            <a:avLst/>
          </a:prstGeom>
        </p:spPr>
      </p:pic>
      <p:pic>
        <p:nvPicPr>
          <p:cNvPr id="19" name="Afbeelding 18">
            <a:extLst>
              <a:ext uri="{FF2B5EF4-FFF2-40B4-BE49-F238E27FC236}">
                <a16:creationId xmlns:a16="http://schemas.microsoft.com/office/drawing/2014/main" id="{166C8AC2-5F17-9F4C-8056-1A3E7F42461F}"/>
              </a:ext>
            </a:extLst>
          </p:cNvPr>
          <p:cNvPicPr>
            <a:picLocks noChangeAspect="1"/>
          </p:cNvPicPr>
          <p:nvPr userDrawn="1"/>
        </p:nvPicPr>
        <p:blipFill rotWithShape="1">
          <a:blip r:embed="rId5">
            <a:alphaModFix amt="50000"/>
          </a:blip>
          <a:srcRect l="93624" t="-2" r="903" b="-56"/>
          <a:stretch/>
        </p:blipFill>
        <p:spPr>
          <a:xfrm rot="16200000">
            <a:off x="6095922" y="761920"/>
            <a:ext cx="406602" cy="11785557"/>
          </a:xfrm>
          <a:prstGeom prst="rect">
            <a:avLst/>
          </a:prstGeom>
        </p:spPr>
      </p:pic>
      <p:sp>
        <p:nvSpPr>
          <p:cNvPr id="11" name="Tijdelijke aanduiding voor voettekst 6">
            <a:extLst>
              <a:ext uri="{FF2B5EF4-FFF2-40B4-BE49-F238E27FC236}">
                <a16:creationId xmlns:a16="http://schemas.microsoft.com/office/drawing/2014/main" id="{79E5FCC9-6EA8-C9BC-88FB-966B0208560E}"/>
              </a:ext>
            </a:extLst>
          </p:cNvPr>
          <p:cNvSpPr>
            <a:spLocks noGrp="1"/>
          </p:cNvSpPr>
          <p:nvPr>
            <p:ph type="ftr" sz="quarter" idx="15"/>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1019400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4821AB6-B7BA-F949-8410-F31A8DF7F9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9131" y="156368"/>
            <a:ext cx="1049338" cy="1049338"/>
          </a:xfrm>
          <a:prstGeom prst="rect">
            <a:avLst/>
          </a:prstGeom>
        </p:spPr>
      </p:pic>
      <p:pic>
        <p:nvPicPr>
          <p:cNvPr id="22" name="Afbeelding 21">
            <a:extLst>
              <a:ext uri="{FF2B5EF4-FFF2-40B4-BE49-F238E27FC236}">
                <a16:creationId xmlns:a16="http://schemas.microsoft.com/office/drawing/2014/main" id="{C36C2108-1C16-D945-9C85-587E48AABCFD}"/>
              </a:ext>
            </a:extLst>
          </p:cNvPr>
          <p:cNvPicPr>
            <a:picLocks noChangeAspect="1"/>
          </p:cNvPicPr>
          <p:nvPr userDrawn="1"/>
        </p:nvPicPr>
        <p:blipFill rotWithShape="1">
          <a:blip r:embed="rId4"/>
          <a:srcRect l="16558" t="38542" r="19303" b="40160"/>
          <a:stretch/>
        </p:blipFill>
        <p:spPr>
          <a:xfrm>
            <a:off x="564600" y="2819582"/>
            <a:ext cx="1704421" cy="565975"/>
          </a:xfrm>
          <a:prstGeom prst="rect">
            <a:avLst/>
          </a:prstGeom>
        </p:spPr>
      </p:pic>
      <p:pic>
        <p:nvPicPr>
          <p:cNvPr id="23" name="Afbeelding 22">
            <a:extLst>
              <a:ext uri="{FF2B5EF4-FFF2-40B4-BE49-F238E27FC236}">
                <a16:creationId xmlns:a16="http://schemas.microsoft.com/office/drawing/2014/main" id="{C54116DA-0CAA-EF49-91ED-6F586FD0AC99}"/>
              </a:ext>
            </a:extLst>
          </p:cNvPr>
          <p:cNvPicPr>
            <a:picLocks noChangeAspect="1"/>
          </p:cNvPicPr>
          <p:nvPr userDrawn="1"/>
        </p:nvPicPr>
        <p:blipFill rotWithShape="1">
          <a:blip r:embed="rId4"/>
          <a:srcRect l="16558" t="38542" r="19303" b="40160"/>
          <a:stretch/>
        </p:blipFill>
        <p:spPr>
          <a:xfrm>
            <a:off x="3300345" y="2819582"/>
            <a:ext cx="1704421" cy="565975"/>
          </a:xfrm>
          <a:prstGeom prst="rect">
            <a:avLst/>
          </a:prstGeom>
        </p:spPr>
      </p:pic>
      <p:pic>
        <p:nvPicPr>
          <p:cNvPr id="24" name="Afbeelding 23">
            <a:extLst>
              <a:ext uri="{FF2B5EF4-FFF2-40B4-BE49-F238E27FC236}">
                <a16:creationId xmlns:a16="http://schemas.microsoft.com/office/drawing/2014/main" id="{C15AA2A7-A28D-5243-B3BD-82B985A9974C}"/>
              </a:ext>
            </a:extLst>
          </p:cNvPr>
          <p:cNvPicPr>
            <a:picLocks noChangeAspect="1"/>
          </p:cNvPicPr>
          <p:nvPr userDrawn="1"/>
        </p:nvPicPr>
        <p:blipFill rotWithShape="1">
          <a:blip r:embed="rId4"/>
          <a:srcRect l="16558" t="38542" r="19303" b="40160"/>
          <a:stretch/>
        </p:blipFill>
        <p:spPr>
          <a:xfrm>
            <a:off x="6022624" y="2819582"/>
            <a:ext cx="1704421" cy="565975"/>
          </a:xfrm>
          <a:prstGeom prst="rect">
            <a:avLst/>
          </a:prstGeom>
        </p:spPr>
      </p:pic>
      <p:pic>
        <p:nvPicPr>
          <p:cNvPr id="25" name="Afbeelding 24">
            <a:extLst>
              <a:ext uri="{FF2B5EF4-FFF2-40B4-BE49-F238E27FC236}">
                <a16:creationId xmlns:a16="http://schemas.microsoft.com/office/drawing/2014/main" id="{218D1A2A-AE49-E24A-AADF-9C67B2037958}"/>
              </a:ext>
            </a:extLst>
          </p:cNvPr>
          <p:cNvPicPr>
            <a:picLocks noChangeAspect="1"/>
          </p:cNvPicPr>
          <p:nvPr userDrawn="1"/>
        </p:nvPicPr>
        <p:blipFill rotWithShape="1">
          <a:blip r:embed="rId4"/>
          <a:srcRect l="16558" t="38542" r="19303" b="40160"/>
          <a:stretch/>
        </p:blipFill>
        <p:spPr>
          <a:xfrm>
            <a:off x="8717155" y="2819582"/>
            <a:ext cx="1704421" cy="565975"/>
          </a:xfrm>
          <a:prstGeom prst="rect">
            <a:avLst/>
          </a:prstGeom>
        </p:spPr>
      </p:pic>
      <p:sp>
        <p:nvSpPr>
          <p:cNvPr id="27" name="Tijdelijke aanduiding voor tekst 6">
            <a:extLst>
              <a:ext uri="{FF2B5EF4-FFF2-40B4-BE49-F238E27FC236}">
                <a16:creationId xmlns:a16="http://schemas.microsoft.com/office/drawing/2014/main" id="{47EE2AB4-4C2C-4148-9DA6-37608C38884C}"/>
              </a:ext>
            </a:extLst>
          </p:cNvPr>
          <p:cNvSpPr>
            <a:spLocks noGrp="1"/>
          </p:cNvSpPr>
          <p:nvPr>
            <p:ph type="body" sz="quarter" idx="27" hasCustomPrompt="1"/>
          </p:nvPr>
        </p:nvSpPr>
        <p:spPr>
          <a:xfrm>
            <a:off x="832601" y="3517114"/>
            <a:ext cx="2176183" cy="2234270"/>
          </a:xfrm>
        </p:spPr>
        <p:txBody>
          <a:bodyPr lIns="0" tIns="0" rIns="0" bIns="0"/>
          <a:lstStyle>
            <a:lvl3pPr algn="l">
              <a:defRPr/>
            </a:lvl3pPr>
          </a:lstStyle>
          <a:p>
            <a:pPr lvl="2"/>
            <a:r>
              <a:rPr lang="nl-NL" dirty="0"/>
              <a:t>Toelichting</a:t>
            </a:r>
          </a:p>
        </p:txBody>
      </p:sp>
      <p:sp>
        <p:nvSpPr>
          <p:cNvPr id="28" name="Tijdelijke aanduiding voor tekst 6">
            <a:extLst>
              <a:ext uri="{FF2B5EF4-FFF2-40B4-BE49-F238E27FC236}">
                <a16:creationId xmlns:a16="http://schemas.microsoft.com/office/drawing/2014/main" id="{DDB4E291-3E1C-FB40-AE29-533C9B496506}"/>
              </a:ext>
            </a:extLst>
          </p:cNvPr>
          <p:cNvSpPr>
            <a:spLocks noGrp="1"/>
          </p:cNvSpPr>
          <p:nvPr>
            <p:ph type="body" sz="quarter" idx="28" hasCustomPrompt="1"/>
          </p:nvPr>
        </p:nvSpPr>
        <p:spPr>
          <a:xfrm>
            <a:off x="3575801" y="3517114"/>
            <a:ext cx="2176183" cy="2234270"/>
          </a:xfrm>
        </p:spPr>
        <p:txBody>
          <a:bodyPr lIns="0" tIns="0" rIns="0" bIns="0"/>
          <a:lstStyle>
            <a:lvl3pPr algn="l">
              <a:defRPr/>
            </a:lvl3pPr>
          </a:lstStyle>
          <a:p>
            <a:pPr lvl="2"/>
            <a:r>
              <a:rPr lang="nl-NL" dirty="0"/>
              <a:t>Toelichting</a:t>
            </a:r>
          </a:p>
        </p:txBody>
      </p:sp>
      <p:sp>
        <p:nvSpPr>
          <p:cNvPr id="29" name="Tijdelijke aanduiding voor tekst 6">
            <a:extLst>
              <a:ext uri="{FF2B5EF4-FFF2-40B4-BE49-F238E27FC236}">
                <a16:creationId xmlns:a16="http://schemas.microsoft.com/office/drawing/2014/main" id="{9422D75A-0163-9F45-91AC-966BA72901DA}"/>
              </a:ext>
            </a:extLst>
          </p:cNvPr>
          <p:cNvSpPr>
            <a:spLocks noGrp="1"/>
          </p:cNvSpPr>
          <p:nvPr>
            <p:ph type="body" sz="quarter" idx="29" hasCustomPrompt="1"/>
          </p:nvPr>
        </p:nvSpPr>
        <p:spPr>
          <a:xfrm>
            <a:off x="6295851" y="3517114"/>
            <a:ext cx="2176183" cy="2234270"/>
          </a:xfrm>
        </p:spPr>
        <p:txBody>
          <a:bodyPr lIns="0" tIns="0" rIns="0" bIns="0"/>
          <a:lstStyle>
            <a:lvl3pPr algn="l">
              <a:defRPr/>
            </a:lvl3pPr>
          </a:lstStyle>
          <a:p>
            <a:pPr lvl="2"/>
            <a:r>
              <a:rPr lang="nl-NL" dirty="0"/>
              <a:t>Toelichting</a:t>
            </a:r>
          </a:p>
        </p:txBody>
      </p:sp>
      <p:sp>
        <p:nvSpPr>
          <p:cNvPr id="31" name="Tijdelijke aanduiding voor tekst 6">
            <a:extLst>
              <a:ext uri="{FF2B5EF4-FFF2-40B4-BE49-F238E27FC236}">
                <a16:creationId xmlns:a16="http://schemas.microsoft.com/office/drawing/2014/main" id="{3FD9344C-8E30-1447-A7DE-094BA7E1B2A2}"/>
              </a:ext>
            </a:extLst>
          </p:cNvPr>
          <p:cNvSpPr>
            <a:spLocks noGrp="1"/>
          </p:cNvSpPr>
          <p:nvPr>
            <p:ph type="body" sz="quarter" idx="30" hasCustomPrompt="1"/>
          </p:nvPr>
        </p:nvSpPr>
        <p:spPr>
          <a:xfrm>
            <a:off x="8981178" y="3517114"/>
            <a:ext cx="2176183" cy="2234270"/>
          </a:xfrm>
        </p:spPr>
        <p:txBody>
          <a:bodyPr lIns="0" tIns="0" rIns="0" bIns="0"/>
          <a:lstStyle>
            <a:lvl3pPr algn="l">
              <a:defRPr/>
            </a:lvl3pPr>
          </a:lstStyle>
          <a:p>
            <a:pPr lvl="2"/>
            <a:r>
              <a:rPr lang="nl-NL" dirty="0"/>
              <a:t>Toelichting</a:t>
            </a:r>
          </a:p>
        </p:txBody>
      </p:sp>
      <p:pic>
        <p:nvPicPr>
          <p:cNvPr id="35" name="Afbeelding 34">
            <a:extLst>
              <a:ext uri="{FF2B5EF4-FFF2-40B4-BE49-F238E27FC236}">
                <a16:creationId xmlns:a16="http://schemas.microsoft.com/office/drawing/2014/main" id="{C249E414-C6C3-D54C-A15D-8BAB7EED8050}"/>
              </a:ext>
            </a:extLst>
          </p:cNvPr>
          <p:cNvPicPr>
            <a:picLocks noChangeAspect="1"/>
          </p:cNvPicPr>
          <p:nvPr userDrawn="1"/>
        </p:nvPicPr>
        <p:blipFill rotWithShape="1">
          <a:blip r:embed="rId5">
            <a:alphaModFix amt="50000"/>
          </a:blip>
          <a:srcRect l="93624" t="-2" r="903" b="-56"/>
          <a:stretch/>
        </p:blipFill>
        <p:spPr>
          <a:xfrm rot="16200000">
            <a:off x="6095922" y="761920"/>
            <a:ext cx="406602" cy="11785557"/>
          </a:xfrm>
          <a:prstGeom prst="rect">
            <a:avLst/>
          </a:prstGeom>
        </p:spPr>
      </p:pic>
      <p:sp>
        <p:nvSpPr>
          <p:cNvPr id="18" name="Tijdelijke aanduiding voor tekst 2">
            <a:extLst>
              <a:ext uri="{FF2B5EF4-FFF2-40B4-BE49-F238E27FC236}">
                <a16:creationId xmlns:a16="http://schemas.microsoft.com/office/drawing/2014/main" id="{B9245EC4-625F-BE4C-B578-B13FF21890BF}"/>
              </a:ext>
            </a:extLst>
          </p:cNvPr>
          <p:cNvSpPr>
            <a:spLocks noGrp="1"/>
          </p:cNvSpPr>
          <p:nvPr>
            <p:ph type="body" idx="1" hasCustomPrompt="1"/>
          </p:nvPr>
        </p:nvSpPr>
        <p:spPr>
          <a:xfrm>
            <a:off x="857423" y="1706333"/>
            <a:ext cx="2172283" cy="1411629"/>
          </a:xfrm>
          <a:prstGeom prst="rect">
            <a:avLst/>
          </a:prstGeom>
        </p:spPr>
        <p:txBody>
          <a:bodyPr lIns="0" tIns="0" rIns="0" bIns="0">
            <a:normAutofit/>
          </a:bodyPr>
          <a:lstStyle>
            <a:lvl1pPr marL="0" marR="0" indent="0" algn="l" defTabSz="914400" rtl="0" eaLnBrk="1" fontAlgn="auto" latinLnBrk="0" hangingPunct="1">
              <a:lnSpc>
                <a:spcPts val="6560"/>
              </a:lnSpc>
              <a:spcBef>
                <a:spcPts val="1000"/>
              </a:spcBef>
              <a:spcAft>
                <a:spcPts val="0"/>
              </a:spcAft>
              <a:buClrTx/>
              <a:buSzTx/>
              <a:buFont typeface="Arial" panose="020B0604020202020204" pitchFamily="34" charset="0"/>
              <a:buNone/>
              <a:tabLst/>
              <a:defRPr sz="4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a:t>
            </a:r>
          </a:p>
        </p:txBody>
      </p:sp>
      <p:sp>
        <p:nvSpPr>
          <p:cNvPr id="19" name="Tijdelijke aanduiding voor tekst 2">
            <a:extLst>
              <a:ext uri="{FF2B5EF4-FFF2-40B4-BE49-F238E27FC236}">
                <a16:creationId xmlns:a16="http://schemas.microsoft.com/office/drawing/2014/main" id="{9692C471-7F90-3A43-8540-7BCCF6C50D5F}"/>
              </a:ext>
            </a:extLst>
          </p:cNvPr>
          <p:cNvSpPr>
            <a:spLocks noGrp="1"/>
          </p:cNvSpPr>
          <p:nvPr>
            <p:ph type="body" idx="32" hasCustomPrompt="1"/>
          </p:nvPr>
        </p:nvSpPr>
        <p:spPr>
          <a:xfrm>
            <a:off x="3552497" y="1706333"/>
            <a:ext cx="2172283" cy="1411629"/>
          </a:xfrm>
          <a:prstGeom prst="rect">
            <a:avLst/>
          </a:prstGeom>
        </p:spPr>
        <p:txBody>
          <a:bodyPr lIns="0">
            <a:normAutofit/>
          </a:bodyPr>
          <a:lstStyle>
            <a:lvl1pPr marL="0" marR="0" indent="0" algn="l" defTabSz="914400" rtl="0" eaLnBrk="1" fontAlgn="auto" latinLnBrk="0" hangingPunct="1">
              <a:lnSpc>
                <a:spcPts val="6560"/>
              </a:lnSpc>
              <a:spcBef>
                <a:spcPts val="1000"/>
              </a:spcBef>
              <a:spcAft>
                <a:spcPts val="0"/>
              </a:spcAft>
              <a:buClrTx/>
              <a:buSzTx/>
              <a:buFont typeface="Arial" panose="020B0604020202020204" pitchFamily="34" charset="0"/>
              <a:buNone/>
              <a:tabLst/>
              <a:defRPr sz="4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a:t>
            </a:r>
          </a:p>
        </p:txBody>
      </p:sp>
      <p:sp>
        <p:nvSpPr>
          <p:cNvPr id="20" name="Tijdelijke aanduiding voor tekst 2">
            <a:extLst>
              <a:ext uri="{FF2B5EF4-FFF2-40B4-BE49-F238E27FC236}">
                <a16:creationId xmlns:a16="http://schemas.microsoft.com/office/drawing/2014/main" id="{B86A35CF-A76E-BF44-B5CA-539FF87586CD}"/>
              </a:ext>
            </a:extLst>
          </p:cNvPr>
          <p:cNvSpPr>
            <a:spLocks noGrp="1"/>
          </p:cNvSpPr>
          <p:nvPr>
            <p:ph type="body" idx="33" hasCustomPrompt="1"/>
          </p:nvPr>
        </p:nvSpPr>
        <p:spPr>
          <a:xfrm>
            <a:off x="6263612" y="1706333"/>
            <a:ext cx="2172283" cy="1411629"/>
          </a:xfrm>
          <a:prstGeom prst="rect">
            <a:avLst/>
          </a:prstGeom>
        </p:spPr>
        <p:txBody>
          <a:bodyPr lIns="0">
            <a:normAutofit/>
          </a:bodyPr>
          <a:lstStyle>
            <a:lvl1pPr marL="0" marR="0" indent="0" algn="l" defTabSz="914400" rtl="0" eaLnBrk="1" fontAlgn="auto" latinLnBrk="0" hangingPunct="1">
              <a:lnSpc>
                <a:spcPts val="6560"/>
              </a:lnSpc>
              <a:spcBef>
                <a:spcPts val="1000"/>
              </a:spcBef>
              <a:spcAft>
                <a:spcPts val="0"/>
              </a:spcAft>
              <a:buClrTx/>
              <a:buSzTx/>
              <a:buFont typeface="Arial" panose="020B0604020202020204" pitchFamily="34" charset="0"/>
              <a:buNone/>
              <a:tabLst/>
              <a:defRPr sz="4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a:t>
            </a:r>
          </a:p>
        </p:txBody>
      </p:sp>
      <p:sp>
        <p:nvSpPr>
          <p:cNvPr id="21" name="Tijdelijke aanduiding voor tekst 2">
            <a:extLst>
              <a:ext uri="{FF2B5EF4-FFF2-40B4-BE49-F238E27FC236}">
                <a16:creationId xmlns:a16="http://schemas.microsoft.com/office/drawing/2014/main" id="{B576D248-4337-9C46-9535-42A178B5CF98}"/>
              </a:ext>
            </a:extLst>
          </p:cNvPr>
          <p:cNvSpPr>
            <a:spLocks noGrp="1"/>
          </p:cNvSpPr>
          <p:nvPr>
            <p:ph type="body" idx="34" hasCustomPrompt="1"/>
          </p:nvPr>
        </p:nvSpPr>
        <p:spPr>
          <a:xfrm>
            <a:off x="8958685" y="1706333"/>
            <a:ext cx="2172283" cy="1411629"/>
          </a:xfrm>
          <a:prstGeom prst="rect">
            <a:avLst/>
          </a:prstGeom>
        </p:spPr>
        <p:txBody>
          <a:bodyPr lIns="0">
            <a:normAutofit/>
          </a:bodyPr>
          <a:lstStyle>
            <a:lvl1pPr marL="0" marR="0" indent="0" algn="l" defTabSz="914400" rtl="0" eaLnBrk="1" fontAlgn="auto" latinLnBrk="0" hangingPunct="1">
              <a:lnSpc>
                <a:spcPts val="6560"/>
              </a:lnSpc>
              <a:spcBef>
                <a:spcPts val="1000"/>
              </a:spcBef>
              <a:spcAft>
                <a:spcPts val="0"/>
              </a:spcAft>
              <a:buClrTx/>
              <a:buSzTx/>
              <a:buFont typeface="Arial" panose="020B0604020202020204" pitchFamily="34" charset="0"/>
              <a:buNone/>
              <a:tabLst/>
              <a:defRPr sz="4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a:t>
            </a:r>
          </a:p>
        </p:txBody>
      </p:sp>
      <p:sp>
        <p:nvSpPr>
          <p:cNvPr id="30" name="Tijdelijke aanduiding voor voettekst 6">
            <a:extLst>
              <a:ext uri="{FF2B5EF4-FFF2-40B4-BE49-F238E27FC236}">
                <a16:creationId xmlns:a16="http://schemas.microsoft.com/office/drawing/2014/main" id="{A2D21418-01A1-A8DD-DFEC-D820BC6B0D19}"/>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155666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4821AB6-B7BA-F949-8410-F31A8DF7F9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9131" y="156368"/>
            <a:ext cx="1049338" cy="1049338"/>
          </a:xfrm>
          <a:prstGeom prst="rect">
            <a:avLst/>
          </a:prstGeom>
        </p:spPr>
      </p:pic>
      <p:sp>
        <p:nvSpPr>
          <p:cNvPr id="3" name="Tijdelijke aanduiding voor grafiek 2">
            <a:extLst>
              <a:ext uri="{FF2B5EF4-FFF2-40B4-BE49-F238E27FC236}">
                <a16:creationId xmlns:a16="http://schemas.microsoft.com/office/drawing/2014/main" id="{DE230B8D-5C68-E44A-8195-D5F15EF6EFC1}"/>
              </a:ext>
            </a:extLst>
          </p:cNvPr>
          <p:cNvSpPr>
            <a:spLocks noGrp="1"/>
          </p:cNvSpPr>
          <p:nvPr>
            <p:ph type="chart" sz="quarter" idx="26"/>
          </p:nvPr>
        </p:nvSpPr>
        <p:spPr>
          <a:xfrm>
            <a:off x="3414713" y="1585730"/>
            <a:ext cx="8205787" cy="4201289"/>
          </a:xfrm>
        </p:spPr>
        <p:txBody>
          <a:bodyPr>
            <a:normAutofit/>
          </a:bodyPr>
          <a:lstStyle>
            <a:lvl1pPr marL="12700" indent="0" algn="ctr">
              <a:buNone/>
              <a:defRPr sz="2400">
                <a:solidFill>
                  <a:schemeClr val="tx2"/>
                </a:solidFill>
              </a:defRPr>
            </a:lvl1pPr>
          </a:lstStyle>
          <a:p>
            <a:r>
              <a:rPr lang="nl-NL"/>
              <a:t>Klik op het pictogram als u een grafiek wilt toevoegen</a:t>
            </a:r>
            <a:endParaRPr lang="nl-NL" dirty="0"/>
          </a:p>
        </p:txBody>
      </p:sp>
      <p:pic>
        <p:nvPicPr>
          <p:cNvPr id="27" name="Afbeelding 26">
            <a:extLst>
              <a:ext uri="{FF2B5EF4-FFF2-40B4-BE49-F238E27FC236}">
                <a16:creationId xmlns:a16="http://schemas.microsoft.com/office/drawing/2014/main" id="{24E96164-38C9-D443-9BC2-3F8CFFD0D97D}"/>
              </a:ext>
            </a:extLst>
          </p:cNvPr>
          <p:cNvPicPr>
            <a:picLocks noChangeAspect="1"/>
          </p:cNvPicPr>
          <p:nvPr userDrawn="1"/>
        </p:nvPicPr>
        <p:blipFill rotWithShape="1">
          <a:blip r:embed="rId4"/>
          <a:srcRect l="16558" t="38542" r="19303" b="40160"/>
          <a:stretch/>
        </p:blipFill>
        <p:spPr>
          <a:xfrm>
            <a:off x="734324" y="2934272"/>
            <a:ext cx="1704421" cy="565975"/>
          </a:xfrm>
          <a:prstGeom prst="rect">
            <a:avLst/>
          </a:prstGeom>
        </p:spPr>
      </p:pic>
      <p:sp>
        <p:nvSpPr>
          <p:cNvPr id="7" name="Tijdelijke aanduiding voor tekst 6">
            <a:extLst>
              <a:ext uri="{FF2B5EF4-FFF2-40B4-BE49-F238E27FC236}">
                <a16:creationId xmlns:a16="http://schemas.microsoft.com/office/drawing/2014/main" id="{7EFBD12C-F797-BC46-B753-30BB689435B0}"/>
              </a:ext>
            </a:extLst>
          </p:cNvPr>
          <p:cNvSpPr>
            <a:spLocks noGrp="1"/>
          </p:cNvSpPr>
          <p:nvPr>
            <p:ph type="body" sz="quarter" idx="27" hasCustomPrompt="1"/>
          </p:nvPr>
        </p:nvSpPr>
        <p:spPr>
          <a:xfrm>
            <a:off x="960175" y="3402395"/>
            <a:ext cx="2095500" cy="2384624"/>
          </a:xfrm>
        </p:spPr>
        <p:txBody>
          <a:bodyPr lIns="0" tIns="0" rIns="0" bIns="0"/>
          <a:lstStyle/>
          <a:p>
            <a:pPr lvl="2"/>
            <a:r>
              <a:rPr lang="nl-NL" dirty="0"/>
              <a:t>Toelichting</a:t>
            </a:r>
          </a:p>
        </p:txBody>
      </p:sp>
      <p:pic>
        <p:nvPicPr>
          <p:cNvPr id="29" name="Afbeelding 28">
            <a:extLst>
              <a:ext uri="{FF2B5EF4-FFF2-40B4-BE49-F238E27FC236}">
                <a16:creationId xmlns:a16="http://schemas.microsoft.com/office/drawing/2014/main" id="{8B17FBEF-D6C0-8A4C-A237-A5B8E68678DF}"/>
              </a:ext>
            </a:extLst>
          </p:cNvPr>
          <p:cNvPicPr>
            <a:picLocks noChangeAspect="1"/>
          </p:cNvPicPr>
          <p:nvPr userDrawn="1"/>
        </p:nvPicPr>
        <p:blipFill rotWithShape="1">
          <a:blip r:embed="rId5">
            <a:alphaModFix amt="50000"/>
          </a:blip>
          <a:srcRect l="93624" t="-2" r="903" b="-56"/>
          <a:stretch/>
        </p:blipFill>
        <p:spPr>
          <a:xfrm rot="16200000">
            <a:off x="6095922" y="761920"/>
            <a:ext cx="406602" cy="11785557"/>
          </a:xfrm>
          <a:prstGeom prst="rect">
            <a:avLst/>
          </a:prstGeom>
        </p:spPr>
      </p:pic>
      <p:sp>
        <p:nvSpPr>
          <p:cNvPr id="9" name="Tijdelijke aanduiding voor voettekst 6">
            <a:extLst>
              <a:ext uri="{FF2B5EF4-FFF2-40B4-BE49-F238E27FC236}">
                <a16:creationId xmlns:a16="http://schemas.microsoft.com/office/drawing/2014/main" id="{44317E58-3BF6-17AC-778B-20CEDADD6F70}"/>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3958969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co einddia">
    <p:bg>
      <p:bgRef idx="1001">
        <a:schemeClr val="bg1"/>
      </p:bgRef>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4A1E7C8-9372-A141-9F6E-68BE406963A6}"/>
              </a:ext>
            </a:extLst>
          </p:cNvPr>
          <p:cNvSpPr>
            <a:spLocks noGrp="1"/>
          </p:cNvSpPr>
          <p:nvPr>
            <p:ph type="title" hasCustomPrompt="1"/>
          </p:nvPr>
        </p:nvSpPr>
        <p:spPr>
          <a:xfrm>
            <a:off x="949290" y="3611105"/>
            <a:ext cx="6904996" cy="2605343"/>
          </a:xfrm>
        </p:spPr>
        <p:txBody>
          <a:bodyPr anchor="b">
            <a:noAutofit/>
          </a:bodyPr>
          <a:lstStyle>
            <a:lvl1pPr algn="l">
              <a:defRPr sz="6000">
                <a:solidFill>
                  <a:schemeClr val="tx1"/>
                </a:solidFill>
              </a:defRPr>
            </a:lvl1pPr>
          </a:lstStyle>
          <a:p>
            <a:r>
              <a:rPr lang="nl-NL" dirty="0"/>
              <a:t>Bedankt </a:t>
            </a:r>
            <a:br>
              <a:rPr lang="nl-NL" dirty="0"/>
            </a:br>
            <a:r>
              <a:rPr lang="nl-NL" dirty="0"/>
              <a:t>voor je </a:t>
            </a:r>
            <a:br>
              <a:rPr lang="nl-NL" dirty="0"/>
            </a:br>
            <a:r>
              <a:rPr lang="nl-NL" dirty="0"/>
              <a:t>aandacht</a:t>
            </a:r>
          </a:p>
        </p:txBody>
      </p:sp>
      <p:sp>
        <p:nvSpPr>
          <p:cNvPr id="6" name="Tekstvak 5">
            <a:extLst>
              <a:ext uri="{FF2B5EF4-FFF2-40B4-BE49-F238E27FC236}">
                <a16:creationId xmlns:a16="http://schemas.microsoft.com/office/drawing/2014/main" id="{F7CB9ECE-2553-284F-8688-465EE98620CE}"/>
              </a:ext>
            </a:extLst>
          </p:cNvPr>
          <p:cNvSpPr txBox="1"/>
          <p:nvPr userDrawn="1"/>
        </p:nvSpPr>
        <p:spPr>
          <a:xfrm>
            <a:off x="7691718" y="4397188"/>
            <a:ext cx="53788" cy="369332"/>
          </a:xfrm>
          <a:prstGeom prst="rect">
            <a:avLst/>
          </a:prstGeom>
          <a:noFill/>
        </p:spPr>
        <p:txBody>
          <a:bodyPr wrap="square" rtlCol="0">
            <a:spAutoFit/>
          </a:bodyPr>
          <a:lstStyle/>
          <a:p>
            <a:r>
              <a:rPr lang="nl-NL"/>
              <a:t> </a:t>
            </a:r>
          </a:p>
        </p:txBody>
      </p:sp>
      <p:pic>
        <p:nvPicPr>
          <p:cNvPr id="11" name="Graphic 8">
            <a:extLst>
              <a:ext uri="{FF2B5EF4-FFF2-40B4-BE49-F238E27FC236}">
                <a16:creationId xmlns:a16="http://schemas.microsoft.com/office/drawing/2014/main" id="{D6E158D8-33E8-7C46-B5F6-AF5173B49D10}"/>
              </a:ext>
            </a:extLst>
          </p:cNvPr>
          <p:cNvPicPr>
            <a:picLocks noChangeAspect="1"/>
          </p:cNvPicPr>
          <p:nvPr userDrawn="1"/>
        </p:nvPicPr>
        <p:blipFill>
          <a:blip r:embed="rId2"/>
          <a:srcRect/>
          <a:stretch/>
        </p:blipFill>
        <p:spPr>
          <a:xfrm>
            <a:off x="10919199" y="235410"/>
            <a:ext cx="869201" cy="899921"/>
          </a:xfrm>
          <a:prstGeom prst="rect">
            <a:avLst/>
          </a:prstGeom>
        </p:spPr>
      </p:pic>
    </p:spTree>
    <p:extLst>
      <p:ext uri="{BB962C8B-B14F-4D97-AF65-F5344CB8AC3E}">
        <p14:creationId xmlns:p14="http://schemas.microsoft.com/office/powerpoint/2010/main" val="260890217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72A0A22C-9AE1-914F-8667-458A790639FD}"/>
              </a:ext>
            </a:extLst>
          </p:cNvPr>
          <p:cNvSpPr>
            <a:spLocks noGrp="1"/>
          </p:cNvSpPr>
          <p:nvPr>
            <p:ph type="subTitle" idx="1" hasCustomPrompt="1"/>
          </p:nvPr>
        </p:nvSpPr>
        <p:spPr>
          <a:xfrm>
            <a:off x="2643502" y="3839944"/>
            <a:ext cx="6998640" cy="879303"/>
          </a:xfrm>
          <a:prstGeom prst="rect">
            <a:avLst/>
          </a:prstGeom>
        </p:spPr>
        <p:txBody>
          <a:bodyPr lIns="0" tIns="0" rIns="0" bIns="0">
            <a:normAutofit/>
          </a:bodyPr>
          <a:lstStyle>
            <a:lvl1pPr marL="0" indent="0" algn="l">
              <a:buNone/>
              <a:defRPr sz="2800" b="0">
                <a:solidFill>
                  <a:schemeClr val="tx2"/>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0" name="Titel 9">
            <a:extLst>
              <a:ext uri="{FF2B5EF4-FFF2-40B4-BE49-F238E27FC236}">
                <a16:creationId xmlns:a16="http://schemas.microsoft.com/office/drawing/2014/main" id="{C4A1E7C8-9372-A141-9F6E-68BE406963A6}"/>
              </a:ext>
            </a:extLst>
          </p:cNvPr>
          <p:cNvSpPr>
            <a:spLocks noGrp="1"/>
          </p:cNvSpPr>
          <p:nvPr>
            <p:ph type="title" hasCustomPrompt="1"/>
          </p:nvPr>
        </p:nvSpPr>
        <p:spPr>
          <a:xfrm>
            <a:off x="2643501" y="1238290"/>
            <a:ext cx="8704856" cy="1973615"/>
          </a:xfrm>
        </p:spPr>
        <p:txBody>
          <a:bodyPr lIns="0" tIns="0" rIns="0" bIns="0" anchor="b">
            <a:normAutofit/>
          </a:bodyPr>
          <a:lstStyle>
            <a:lvl1pPr algn="l">
              <a:defRPr sz="7200" b="1">
                <a:solidFill>
                  <a:schemeClr val="tx1"/>
                </a:solidFill>
                <a:latin typeface="Corbel" panose="020B0503020204020204" pitchFamily="34" charset="0"/>
              </a:defRPr>
            </a:lvl1pPr>
          </a:lstStyle>
          <a:p>
            <a:r>
              <a:rPr lang="nl-NL" dirty="0"/>
              <a:t>TITEL PRESENTATIE</a:t>
            </a:r>
          </a:p>
        </p:txBody>
      </p:sp>
      <p:sp>
        <p:nvSpPr>
          <p:cNvPr id="6" name="Tekstvak 5">
            <a:extLst>
              <a:ext uri="{FF2B5EF4-FFF2-40B4-BE49-F238E27FC236}">
                <a16:creationId xmlns:a16="http://schemas.microsoft.com/office/drawing/2014/main" id="{F7CB9ECE-2553-284F-8688-465EE98620CE}"/>
              </a:ext>
            </a:extLst>
          </p:cNvPr>
          <p:cNvSpPr txBox="1"/>
          <p:nvPr userDrawn="1"/>
        </p:nvSpPr>
        <p:spPr>
          <a:xfrm>
            <a:off x="7691718" y="4397188"/>
            <a:ext cx="53788" cy="369332"/>
          </a:xfrm>
          <a:prstGeom prst="rect">
            <a:avLst/>
          </a:prstGeom>
          <a:noFill/>
        </p:spPr>
        <p:txBody>
          <a:bodyPr wrap="square" rtlCol="0">
            <a:spAutoFit/>
          </a:bodyPr>
          <a:lstStyle/>
          <a:p>
            <a:r>
              <a:rPr lang="nl-NL"/>
              <a:t> </a:t>
            </a:r>
          </a:p>
        </p:txBody>
      </p:sp>
      <p:pic>
        <p:nvPicPr>
          <p:cNvPr id="8" name="Graphic 7">
            <a:extLst>
              <a:ext uri="{FF2B5EF4-FFF2-40B4-BE49-F238E27FC236}">
                <a16:creationId xmlns:a16="http://schemas.microsoft.com/office/drawing/2014/main" id="{BA38C4C2-F82F-3B4F-8110-01B554E09D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9131" y="156368"/>
            <a:ext cx="1049338" cy="1049338"/>
          </a:xfrm>
          <a:prstGeom prst="rect">
            <a:avLst/>
          </a:prstGeom>
        </p:spPr>
      </p:pic>
      <p:pic>
        <p:nvPicPr>
          <p:cNvPr id="9" name="Afbeelding 8">
            <a:extLst>
              <a:ext uri="{FF2B5EF4-FFF2-40B4-BE49-F238E27FC236}">
                <a16:creationId xmlns:a16="http://schemas.microsoft.com/office/drawing/2014/main" id="{EAC6FD55-A77B-2A41-929E-4E7C6E72FC6C}"/>
              </a:ext>
            </a:extLst>
          </p:cNvPr>
          <p:cNvPicPr>
            <a:picLocks noChangeAspect="1"/>
          </p:cNvPicPr>
          <p:nvPr userDrawn="1"/>
        </p:nvPicPr>
        <p:blipFill rotWithShape="1">
          <a:blip r:embed="rId4">
            <a:alphaModFix amt="50000"/>
          </a:blip>
          <a:srcRect l="93624" r="905" b="47111"/>
          <a:stretch/>
        </p:blipFill>
        <p:spPr>
          <a:xfrm>
            <a:off x="-1" y="1304970"/>
            <a:ext cx="406443" cy="5553030"/>
          </a:xfrm>
          <a:prstGeom prst="rect">
            <a:avLst/>
          </a:prstGeom>
        </p:spPr>
      </p:pic>
      <p:cxnSp>
        <p:nvCxnSpPr>
          <p:cNvPr id="12" name="Rechte verbindingslijn 11">
            <a:extLst>
              <a:ext uri="{FF2B5EF4-FFF2-40B4-BE49-F238E27FC236}">
                <a16:creationId xmlns:a16="http://schemas.microsoft.com/office/drawing/2014/main" id="{D03600B9-E45C-4A4F-AB9D-5BC4FD54698F}"/>
              </a:ext>
            </a:extLst>
          </p:cNvPr>
          <p:cNvCxnSpPr>
            <a:cxnSpLocks/>
          </p:cNvCxnSpPr>
          <p:nvPr userDrawn="1"/>
        </p:nvCxnSpPr>
        <p:spPr>
          <a:xfrm>
            <a:off x="2643501" y="3429000"/>
            <a:ext cx="2294258" cy="0"/>
          </a:xfrm>
          <a:prstGeom prst="line">
            <a:avLst/>
          </a:prstGeom>
          <a:ln w="104775"/>
        </p:spPr>
        <p:style>
          <a:lnRef idx="3">
            <a:schemeClr val="accent5"/>
          </a:lnRef>
          <a:fillRef idx="0">
            <a:schemeClr val="accent5"/>
          </a:fillRef>
          <a:effectRef idx="2">
            <a:schemeClr val="accent5"/>
          </a:effectRef>
          <a:fontRef idx="minor">
            <a:schemeClr val="tx1"/>
          </a:fontRef>
        </p:style>
      </p:cxnSp>
      <p:sp>
        <p:nvSpPr>
          <p:cNvPr id="2" name="Rechthoek 1">
            <a:extLst>
              <a:ext uri="{FF2B5EF4-FFF2-40B4-BE49-F238E27FC236}">
                <a16:creationId xmlns:a16="http://schemas.microsoft.com/office/drawing/2014/main" id="{657D7D29-777F-8748-B8B6-DC92B0A5EEFD}"/>
              </a:ext>
            </a:extLst>
          </p:cNvPr>
          <p:cNvSpPr/>
          <p:nvPr userDrawn="1"/>
        </p:nvSpPr>
        <p:spPr>
          <a:xfrm>
            <a:off x="-1" y="0"/>
            <a:ext cx="1892969" cy="104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18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72A0A22C-9AE1-914F-8667-458A790639FD}"/>
              </a:ext>
            </a:extLst>
          </p:cNvPr>
          <p:cNvSpPr>
            <a:spLocks noGrp="1"/>
          </p:cNvSpPr>
          <p:nvPr>
            <p:ph type="subTitle" idx="1" hasCustomPrompt="1"/>
          </p:nvPr>
        </p:nvSpPr>
        <p:spPr>
          <a:xfrm>
            <a:off x="2643502" y="2903520"/>
            <a:ext cx="6998640" cy="791723"/>
          </a:xfrm>
          <a:prstGeom prst="rect">
            <a:avLst/>
          </a:prstGeom>
        </p:spPr>
        <p:txBody>
          <a:bodyPr lIns="0" tIns="0" rIns="0" bIns="0">
            <a:normAutofit/>
          </a:bodyPr>
          <a:lstStyle>
            <a:lvl1pPr marL="0" indent="0" algn="l">
              <a:buNone/>
              <a:defRPr sz="2800" b="0">
                <a:solidFill>
                  <a:schemeClr val="tx2"/>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0" name="Titel 9">
            <a:extLst>
              <a:ext uri="{FF2B5EF4-FFF2-40B4-BE49-F238E27FC236}">
                <a16:creationId xmlns:a16="http://schemas.microsoft.com/office/drawing/2014/main" id="{C4A1E7C8-9372-A141-9F6E-68BE406963A6}"/>
              </a:ext>
            </a:extLst>
          </p:cNvPr>
          <p:cNvSpPr>
            <a:spLocks noGrp="1"/>
          </p:cNvSpPr>
          <p:nvPr>
            <p:ph type="title" hasCustomPrompt="1"/>
          </p:nvPr>
        </p:nvSpPr>
        <p:spPr>
          <a:xfrm>
            <a:off x="2648944" y="1041120"/>
            <a:ext cx="8704856" cy="1151057"/>
          </a:xfrm>
        </p:spPr>
        <p:txBody>
          <a:bodyPr lIns="0" tIns="0" rIns="0" bIns="0" anchor="b">
            <a:normAutofit/>
          </a:bodyPr>
          <a:lstStyle>
            <a:lvl1pPr algn="l">
              <a:defRPr sz="7200" b="1">
                <a:solidFill>
                  <a:schemeClr val="tx1"/>
                </a:solidFill>
                <a:latin typeface="Corbel" panose="020B0503020204020204" pitchFamily="34" charset="0"/>
              </a:defRPr>
            </a:lvl1pPr>
          </a:lstStyle>
          <a:p>
            <a:r>
              <a:rPr lang="nl-NL" dirty="0"/>
              <a:t>TITEL</a:t>
            </a:r>
          </a:p>
        </p:txBody>
      </p:sp>
      <p:sp>
        <p:nvSpPr>
          <p:cNvPr id="6" name="Tekstvak 5">
            <a:extLst>
              <a:ext uri="{FF2B5EF4-FFF2-40B4-BE49-F238E27FC236}">
                <a16:creationId xmlns:a16="http://schemas.microsoft.com/office/drawing/2014/main" id="{F7CB9ECE-2553-284F-8688-465EE98620CE}"/>
              </a:ext>
            </a:extLst>
          </p:cNvPr>
          <p:cNvSpPr txBox="1"/>
          <p:nvPr userDrawn="1"/>
        </p:nvSpPr>
        <p:spPr>
          <a:xfrm>
            <a:off x="7691718" y="4397188"/>
            <a:ext cx="53788" cy="369332"/>
          </a:xfrm>
          <a:prstGeom prst="rect">
            <a:avLst/>
          </a:prstGeom>
          <a:noFill/>
        </p:spPr>
        <p:txBody>
          <a:bodyPr wrap="square" rtlCol="0">
            <a:spAutoFit/>
          </a:bodyPr>
          <a:lstStyle/>
          <a:p>
            <a:r>
              <a:rPr lang="nl-NL"/>
              <a:t> </a:t>
            </a:r>
          </a:p>
        </p:txBody>
      </p:sp>
      <p:pic>
        <p:nvPicPr>
          <p:cNvPr id="8" name="Graphic 7">
            <a:extLst>
              <a:ext uri="{FF2B5EF4-FFF2-40B4-BE49-F238E27FC236}">
                <a16:creationId xmlns:a16="http://schemas.microsoft.com/office/drawing/2014/main" id="{BA38C4C2-F82F-3B4F-8110-01B554E09D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9131" y="156368"/>
            <a:ext cx="1049338" cy="1049338"/>
          </a:xfrm>
          <a:prstGeom prst="rect">
            <a:avLst/>
          </a:prstGeom>
        </p:spPr>
      </p:pic>
      <p:pic>
        <p:nvPicPr>
          <p:cNvPr id="9" name="Afbeelding 8">
            <a:extLst>
              <a:ext uri="{FF2B5EF4-FFF2-40B4-BE49-F238E27FC236}">
                <a16:creationId xmlns:a16="http://schemas.microsoft.com/office/drawing/2014/main" id="{EAC6FD55-A77B-2A41-929E-4E7C6E72FC6C}"/>
              </a:ext>
            </a:extLst>
          </p:cNvPr>
          <p:cNvPicPr>
            <a:picLocks noChangeAspect="1"/>
          </p:cNvPicPr>
          <p:nvPr userDrawn="1"/>
        </p:nvPicPr>
        <p:blipFill rotWithShape="1">
          <a:blip r:embed="rId4">
            <a:alphaModFix amt="50000"/>
          </a:blip>
          <a:srcRect l="93624" r="905" b="47111"/>
          <a:stretch/>
        </p:blipFill>
        <p:spPr>
          <a:xfrm>
            <a:off x="-1" y="1304970"/>
            <a:ext cx="406443" cy="5553030"/>
          </a:xfrm>
          <a:prstGeom prst="rect">
            <a:avLst/>
          </a:prstGeom>
        </p:spPr>
      </p:pic>
      <p:cxnSp>
        <p:nvCxnSpPr>
          <p:cNvPr id="12" name="Rechte verbindingslijn 11">
            <a:extLst>
              <a:ext uri="{FF2B5EF4-FFF2-40B4-BE49-F238E27FC236}">
                <a16:creationId xmlns:a16="http://schemas.microsoft.com/office/drawing/2014/main" id="{D03600B9-E45C-4A4F-AB9D-5BC4FD54698F}"/>
              </a:ext>
            </a:extLst>
          </p:cNvPr>
          <p:cNvCxnSpPr>
            <a:cxnSpLocks/>
          </p:cNvCxnSpPr>
          <p:nvPr userDrawn="1"/>
        </p:nvCxnSpPr>
        <p:spPr>
          <a:xfrm>
            <a:off x="2643501" y="2348880"/>
            <a:ext cx="2294258" cy="0"/>
          </a:xfrm>
          <a:prstGeom prst="line">
            <a:avLst/>
          </a:prstGeom>
          <a:ln w="104775"/>
        </p:spPr>
        <p:style>
          <a:lnRef idx="3">
            <a:schemeClr val="accent5"/>
          </a:lnRef>
          <a:fillRef idx="0">
            <a:schemeClr val="accent5"/>
          </a:fillRef>
          <a:effectRef idx="2">
            <a:schemeClr val="accent5"/>
          </a:effectRef>
          <a:fontRef idx="minor">
            <a:schemeClr val="tx1"/>
          </a:fontRef>
        </p:style>
      </p:cxnSp>
      <p:sp>
        <p:nvSpPr>
          <p:cNvPr id="2" name="Rechthoek 1">
            <a:extLst>
              <a:ext uri="{FF2B5EF4-FFF2-40B4-BE49-F238E27FC236}">
                <a16:creationId xmlns:a16="http://schemas.microsoft.com/office/drawing/2014/main" id="{657D7D29-777F-8748-B8B6-DC92B0A5EEFD}"/>
              </a:ext>
            </a:extLst>
          </p:cNvPr>
          <p:cNvSpPr/>
          <p:nvPr userDrawn="1"/>
        </p:nvSpPr>
        <p:spPr>
          <a:xfrm>
            <a:off x="-1" y="0"/>
            <a:ext cx="1892969" cy="104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ndertitel 2">
            <a:extLst>
              <a:ext uri="{FF2B5EF4-FFF2-40B4-BE49-F238E27FC236}">
                <a16:creationId xmlns:a16="http://schemas.microsoft.com/office/drawing/2014/main" id="{879EC956-E3C0-FB9D-EF24-06455947EFAA}"/>
              </a:ext>
            </a:extLst>
          </p:cNvPr>
          <p:cNvSpPr txBox="1">
            <a:spLocks/>
          </p:cNvSpPr>
          <p:nvPr userDrawn="1"/>
        </p:nvSpPr>
        <p:spPr>
          <a:xfrm>
            <a:off x="2643502" y="4081485"/>
            <a:ext cx="6998640" cy="79172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tabLst/>
              <a:defRPr sz="2800" b="0" kern="1200">
                <a:solidFill>
                  <a:schemeClr val="tx2"/>
                </a:solidFill>
                <a:latin typeface="Corbel" panose="020B0503020204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tabLst/>
              <a:defRPr sz="2000" kern="1200">
                <a:solidFill>
                  <a:schemeClr val="tx2"/>
                </a:solidFill>
                <a:latin typeface="Corbel" panose="020B0503020204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tabLst/>
              <a:defRPr sz="1800" kern="1200">
                <a:solidFill>
                  <a:schemeClr val="tx2"/>
                </a:solidFill>
                <a:latin typeface="Corbel" panose="020B0503020204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tabLst/>
              <a:defRPr sz="1600" b="1" kern="1200">
                <a:solidFill>
                  <a:schemeClr val="tx1"/>
                </a:solidFill>
                <a:latin typeface="Corbel" panose="020B0503020204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tabLst/>
              <a:defRPr sz="1600" kern="1200">
                <a:solidFill>
                  <a:schemeClr val="bg1"/>
                </a:solidFill>
                <a:latin typeface="Corbel" panose="020B0503020204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t>Tekst Tekst Tekst</a:t>
            </a:r>
          </a:p>
        </p:txBody>
      </p:sp>
    </p:spTree>
    <p:extLst>
      <p:ext uri="{BB962C8B-B14F-4D97-AF65-F5344CB8AC3E}">
        <p14:creationId xmlns:p14="http://schemas.microsoft.com/office/powerpoint/2010/main" val="1928810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bullets">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C3D01F5-FF7D-E044-8F62-4369AA44DDFF}"/>
              </a:ext>
            </a:extLst>
          </p:cNvPr>
          <p:cNvSpPr>
            <a:spLocks noGrp="1"/>
          </p:cNvSpPr>
          <p:nvPr>
            <p:ph type="body" idx="1" hasCustomPrompt="1"/>
          </p:nvPr>
        </p:nvSpPr>
        <p:spPr>
          <a:xfrm>
            <a:off x="2209799" y="3012768"/>
            <a:ext cx="8370157" cy="3092197"/>
          </a:xfrm>
          <a:prstGeom prst="rect">
            <a:avLst/>
          </a:prstGeo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err="1"/>
              <a:t>Bulletpoint</a:t>
            </a:r>
            <a:r>
              <a:rPr lang="nl-NL" dirty="0"/>
              <a:t> 1</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err="1"/>
              <a:t>Bulletpoint</a:t>
            </a:r>
            <a:r>
              <a:rPr lang="nl-NL" dirty="0"/>
              <a:t> 2</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err="1"/>
              <a:t>Bulletpoint</a:t>
            </a:r>
            <a:r>
              <a:rPr lang="nl-NL" dirty="0"/>
              <a:t> 3</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dirty="0" err="1"/>
              <a:t>Bulletpoint</a:t>
            </a:r>
            <a:r>
              <a:rPr lang="nl-NL" dirty="0"/>
              <a:t> 4</a:t>
            </a:r>
          </a:p>
          <a:p>
            <a:pPr lvl="0"/>
            <a:endParaRPr lang="nl-NL" dirty="0"/>
          </a:p>
        </p:txBody>
      </p:sp>
      <p:sp>
        <p:nvSpPr>
          <p:cNvPr id="8" name="Titel 1">
            <a:extLst>
              <a:ext uri="{FF2B5EF4-FFF2-40B4-BE49-F238E27FC236}">
                <a16:creationId xmlns:a16="http://schemas.microsoft.com/office/drawing/2014/main" id="{06F379A1-AAB1-9E4A-9476-459B870D19ED}"/>
              </a:ext>
            </a:extLst>
          </p:cNvPr>
          <p:cNvSpPr>
            <a:spLocks noGrp="1"/>
          </p:cNvSpPr>
          <p:nvPr>
            <p:ph type="title" hasCustomPrompt="1"/>
          </p:nvPr>
        </p:nvSpPr>
        <p:spPr>
          <a:xfrm>
            <a:off x="1365948" y="1304970"/>
            <a:ext cx="9214009" cy="1325563"/>
          </a:xfrm>
        </p:spPr>
        <p:txBody>
          <a:bodyPr lIns="180000" anchor="b" anchorCtr="0"/>
          <a:lstStyle>
            <a:lvl1pPr>
              <a:defRPr>
                <a:solidFill>
                  <a:schemeClr val="tx2"/>
                </a:solidFill>
              </a:defRPr>
            </a:lvl1pPr>
          </a:lstStyle>
          <a:p>
            <a:r>
              <a:rPr lang="nl-NL" dirty="0"/>
              <a:t>Opsomming titel</a:t>
            </a:r>
          </a:p>
        </p:txBody>
      </p:sp>
      <p:pic>
        <p:nvPicPr>
          <p:cNvPr id="10" name="Graphic 9">
            <a:extLst>
              <a:ext uri="{FF2B5EF4-FFF2-40B4-BE49-F238E27FC236}">
                <a16:creationId xmlns:a16="http://schemas.microsoft.com/office/drawing/2014/main" id="{75C8D96A-ECD4-414A-B153-FCDC52391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9131" y="156368"/>
            <a:ext cx="1049338" cy="1049338"/>
          </a:xfrm>
          <a:prstGeom prst="rect">
            <a:avLst/>
          </a:prstGeom>
        </p:spPr>
      </p:pic>
      <p:pic>
        <p:nvPicPr>
          <p:cNvPr id="14" name="Afbeelding 13">
            <a:extLst>
              <a:ext uri="{FF2B5EF4-FFF2-40B4-BE49-F238E27FC236}">
                <a16:creationId xmlns:a16="http://schemas.microsoft.com/office/drawing/2014/main" id="{D1519C04-91D6-AA44-8B56-F7A07A9B146C}"/>
              </a:ext>
            </a:extLst>
          </p:cNvPr>
          <p:cNvPicPr>
            <a:picLocks noChangeAspect="1"/>
          </p:cNvPicPr>
          <p:nvPr userDrawn="1"/>
        </p:nvPicPr>
        <p:blipFill rotWithShape="1">
          <a:blip r:embed="rId4">
            <a:alphaModFix amt="50000"/>
          </a:blip>
          <a:srcRect l="93624" r="905" b="47111"/>
          <a:stretch/>
        </p:blipFill>
        <p:spPr>
          <a:xfrm>
            <a:off x="-1" y="1304970"/>
            <a:ext cx="406443" cy="5553030"/>
          </a:xfrm>
          <a:prstGeom prst="rect">
            <a:avLst/>
          </a:prstGeom>
        </p:spPr>
      </p:pic>
      <p:pic>
        <p:nvPicPr>
          <p:cNvPr id="9" name="Afbeelding 8">
            <a:extLst>
              <a:ext uri="{FF2B5EF4-FFF2-40B4-BE49-F238E27FC236}">
                <a16:creationId xmlns:a16="http://schemas.microsoft.com/office/drawing/2014/main" id="{B0C50290-3DB8-8B44-8116-60728E66E3E7}"/>
              </a:ext>
            </a:extLst>
          </p:cNvPr>
          <p:cNvPicPr>
            <a:picLocks noChangeAspect="1"/>
          </p:cNvPicPr>
          <p:nvPr userDrawn="1"/>
        </p:nvPicPr>
        <p:blipFill>
          <a:blip r:embed="rId5"/>
          <a:stretch>
            <a:fillRect/>
          </a:stretch>
        </p:blipFill>
        <p:spPr>
          <a:xfrm>
            <a:off x="1315169" y="1011838"/>
            <a:ext cx="838751" cy="838751"/>
          </a:xfrm>
          <a:prstGeom prst="rect">
            <a:avLst/>
          </a:prstGeom>
        </p:spPr>
      </p:pic>
      <p:sp>
        <p:nvSpPr>
          <p:cNvPr id="12" name="Tijdelijke aanduiding voor voettekst 6">
            <a:extLst>
              <a:ext uri="{FF2B5EF4-FFF2-40B4-BE49-F238E27FC236}">
                <a16:creationId xmlns:a16="http://schemas.microsoft.com/office/drawing/2014/main" id="{FBED20A0-04F5-4F77-4D06-A0765F3D6C9B}"/>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3611923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treamer + afbeelding">
    <p:spTree>
      <p:nvGrpSpPr>
        <p:cNvPr id="1" name=""/>
        <p:cNvGrpSpPr/>
        <p:nvPr/>
      </p:nvGrpSpPr>
      <p:grpSpPr>
        <a:xfrm>
          <a:off x="0" y="0"/>
          <a:ext cx="0" cy="0"/>
          <a:chOff x="0" y="0"/>
          <a:chExt cx="0" cy="0"/>
        </a:xfrm>
      </p:grpSpPr>
      <p:sp>
        <p:nvSpPr>
          <p:cNvPr id="13" name="Tijdelijke aanduiding voor afbeelding 11">
            <a:extLst>
              <a:ext uri="{FF2B5EF4-FFF2-40B4-BE49-F238E27FC236}">
                <a16:creationId xmlns:a16="http://schemas.microsoft.com/office/drawing/2014/main" id="{2DE6943D-741C-134D-9ACE-998880A792AC}"/>
              </a:ext>
            </a:extLst>
          </p:cNvPr>
          <p:cNvSpPr>
            <a:spLocks noGrp="1"/>
          </p:cNvSpPr>
          <p:nvPr>
            <p:ph type="pic" sz="quarter" idx="13"/>
          </p:nvPr>
        </p:nvSpPr>
        <p:spPr>
          <a:xfrm>
            <a:off x="7008" y="0"/>
            <a:ext cx="6729968" cy="6858000"/>
          </a:xfrm>
        </p:spPr>
        <p:txBody>
          <a:bodyPr>
            <a:normAutofit/>
          </a:bodyPr>
          <a:lstStyle>
            <a:lvl1pPr marL="12700" indent="0" algn="ctr">
              <a:buNone/>
              <a:defRPr sz="1600"/>
            </a:lvl1pPr>
          </a:lstStyle>
          <a:p>
            <a:r>
              <a:rPr lang="nl-NL"/>
              <a:t>Klik op het pictogram als u een afbeelding wilt toevoegen</a:t>
            </a:r>
            <a:endParaRPr lang="nl-NL" dirty="0"/>
          </a:p>
        </p:txBody>
      </p:sp>
      <p:sp>
        <p:nvSpPr>
          <p:cNvPr id="3" name="Tijdelijke aanduiding voor tekst 2">
            <a:extLst>
              <a:ext uri="{FF2B5EF4-FFF2-40B4-BE49-F238E27FC236}">
                <a16:creationId xmlns:a16="http://schemas.microsoft.com/office/drawing/2014/main" id="{0C3D01F5-FF7D-E044-8F62-4369AA44DDFF}"/>
              </a:ext>
            </a:extLst>
          </p:cNvPr>
          <p:cNvSpPr>
            <a:spLocks noGrp="1"/>
          </p:cNvSpPr>
          <p:nvPr>
            <p:ph type="body" idx="1" hasCustomPrompt="1"/>
          </p:nvPr>
        </p:nvSpPr>
        <p:spPr>
          <a:xfrm>
            <a:off x="7078688" y="2294918"/>
            <a:ext cx="4234641" cy="3621561"/>
          </a:xfrm>
          <a:prstGeom prst="rect">
            <a:avLst/>
          </a:prstGeom>
        </p:spPr>
        <p:txBody>
          <a:bodyPr>
            <a:normAutofit/>
          </a:bodyPr>
          <a:lstStyle>
            <a:lvl1pPr marL="0" marR="0" indent="0" algn="l" defTabSz="914400" rtl="0" eaLnBrk="1" fontAlgn="auto" latinLnBrk="0" hangingPunct="1">
              <a:lnSpc>
                <a:spcPts val="6560"/>
              </a:lnSpc>
              <a:spcBef>
                <a:spcPts val="1000"/>
              </a:spcBef>
              <a:spcAft>
                <a:spcPts val="0"/>
              </a:spcAft>
              <a:buClrTx/>
              <a:buSzTx/>
              <a:buFont typeface="Arial" panose="020B0604020202020204" pitchFamily="34" charset="0"/>
              <a:buNone/>
              <a:tabLst/>
              <a:defRPr sz="4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komt een quote of </a:t>
            </a:r>
            <a:r>
              <a:rPr lang="nl-NL" dirty="0" err="1"/>
              <a:t>streamer</a:t>
            </a:r>
            <a:r>
              <a:rPr lang="nl-NL" dirty="0"/>
              <a:t>”</a:t>
            </a:r>
          </a:p>
        </p:txBody>
      </p:sp>
      <p:sp>
        <p:nvSpPr>
          <p:cNvPr id="11" name="Tekstvak 10">
            <a:extLst>
              <a:ext uri="{FF2B5EF4-FFF2-40B4-BE49-F238E27FC236}">
                <a16:creationId xmlns:a16="http://schemas.microsoft.com/office/drawing/2014/main" id="{F11FF3DD-4B5D-0642-8837-CF8FDFE5AA49}"/>
              </a:ext>
            </a:extLst>
          </p:cNvPr>
          <p:cNvSpPr txBox="1"/>
          <p:nvPr userDrawn="1"/>
        </p:nvSpPr>
        <p:spPr>
          <a:xfrm>
            <a:off x="7730884" y="-896905"/>
            <a:ext cx="248786" cy="369332"/>
          </a:xfrm>
          <a:prstGeom prst="rect">
            <a:avLst/>
          </a:prstGeom>
          <a:noFill/>
        </p:spPr>
        <p:txBody>
          <a:bodyPr wrap="none" rtlCol="0">
            <a:spAutoFit/>
          </a:bodyPr>
          <a:lstStyle/>
          <a:p>
            <a:r>
              <a:rPr lang="nl-NL" dirty="0"/>
              <a:t> </a:t>
            </a:r>
          </a:p>
        </p:txBody>
      </p:sp>
      <p:pic>
        <p:nvPicPr>
          <p:cNvPr id="15" name="Graphic 14">
            <a:extLst>
              <a:ext uri="{FF2B5EF4-FFF2-40B4-BE49-F238E27FC236}">
                <a16:creationId xmlns:a16="http://schemas.microsoft.com/office/drawing/2014/main" id="{2E71494D-9429-3F42-92BD-A78A90DE4C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9131" y="156368"/>
            <a:ext cx="1049338" cy="1049338"/>
          </a:xfrm>
          <a:prstGeom prst="rect">
            <a:avLst/>
          </a:prstGeom>
        </p:spPr>
      </p:pic>
      <p:pic>
        <p:nvPicPr>
          <p:cNvPr id="7" name="Afbeelding 6">
            <a:extLst>
              <a:ext uri="{FF2B5EF4-FFF2-40B4-BE49-F238E27FC236}">
                <a16:creationId xmlns:a16="http://schemas.microsoft.com/office/drawing/2014/main" id="{790D36F6-8E22-B14D-865C-4F148584881B}"/>
              </a:ext>
            </a:extLst>
          </p:cNvPr>
          <p:cNvPicPr>
            <a:picLocks noChangeAspect="1"/>
          </p:cNvPicPr>
          <p:nvPr userDrawn="1"/>
        </p:nvPicPr>
        <p:blipFill rotWithShape="1">
          <a:blip r:embed="rId4"/>
          <a:srcRect l="16558" t="38542" r="19303" b="40160"/>
          <a:stretch/>
        </p:blipFill>
        <p:spPr>
          <a:xfrm>
            <a:off x="6685846" y="1435656"/>
            <a:ext cx="2587647" cy="859262"/>
          </a:xfrm>
          <a:prstGeom prst="rect">
            <a:avLst/>
          </a:prstGeom>
        </p:spPr>
      </p:pic>
      <p:pic>
        <p:nvPicPr>
          <p:cNvPr id="14" name="Afbeelding 13">
            <a:extLst>
              <a:ext uri="{FF2B5EF4-FFF2-40B4-BE49-F238E27FC236}">
                <a16:creationId xmlns:a16="http://schemas.microsoft.com/office/drawing/2014/main" id="{8E8FD1A4-2D59-A94F-BA94-28066EE814F0}"/>
              </a:ext>
            </a:extLst>
          </p:cNvPr>
          <p:cNvPicPr>
            <a:picLocks noChangeAspect="1"/>
          </p:cNvPicPr>
          <p:nvPr userDrawn="1"/>
        </p:nvPicPr>
        <p:blipFill rotWithShape="1">
          <a:blip r:embed="rId5">
            <a:alphaModFix amt="50000"/>
          </a:blip>
          <a:srcRect l="93624" t="-2" r="903" b="-56"/>
          <a:stretch/>
        </p:blipFill>
        <p:spPr>
          <a:xfrm rot="16200000">
            <a:off x="6095922" y="761920"/>
            <a:ext cx="406602" cy="11785557"/>
          </a:xfrm>
          <a:prstGeom prst="rect">
            <a:avLst/>
          </a:prstGeom>
        </p:spPr>
      </p:pic>
      <p:sp>
        <p:nvSpPr>
          <p:cNvPr id="9" name="Tijdelijke aanduiding voor voettekst 6">
            <a:extLst>
              <a:ext uri="{FF2B5EF4-FFF2-40B4-BE49-F238E27FC236}">
                <a16:creationId xmlns:a16="http://schemas.microsoft.com/office/drawing/2014/main" id="{BD67752E-6732-0B1E-9461-70E746E29EE6}"/>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145668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pagin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A25CAC3-6407-BC4B-B8C1-F7B6E252852B}"/>
              </a:ext>
            </a:extLst>
          </p:cNvPr>
          <p:cNvPicPr>
            <a:picLocks noChangeAspect="1"/>
          </p:cNvPicPr>
          <p:nvPr userDrawn="1"/>
        </p:nvPicPr>
        <p:blipFill rotWithShape="1">
          <a:blip r:embed="rId2">
            <a:alphaModFix amt="50000"/>
          </a:blip>
          <a:srcRect l="49503" r="904" b="47111"/>
          <a:stretch/>
        </p:blipFill>
        <p:spPr>
          <a:xfrm>
            <a:off x="406443" y="1304970"/>
            <a:ext cx="3684401" cy="5553030"/>
          </a:xfrm>
          <a:prstGeom prst="rect">
            <a:avLst/>
          </a:prstGeom>
        </p:spPr>
      </p:pic>
      <p:sp>
        <p:nvSpPr>
          <p:cNvPr id="2" name="Titel 1">
            <a:extLst>
              <a:ext uri="{FF2B5EF4-FFF2-40B4-BE49-F238E27FC236}">
                <a16:creationId xmlns:a16="http://schemas.microsoft.com/office/drawing/2014/main" id="{F69B5217-260B-0248-BA18-DCE5C896F805}"/>
              </a:ext>
            </a:extLst>
          </p:cNvPr>
          <p:cNvSpPr>
            <a:spLocks noGrp="1"/>
          </p:cNvSpPr>
          <p:nvPr>
            <p:ph type="title" hasCustomPrompt="1"/>
          </p:nvPr>
        </p:nvSpPr>
        <p:spPr>
          <a:xfrm>
            <a:off x="406443" y="1772816"/>
            <a:ext cx="3684401" cy="3140929"/>
          </a:xfrm>
        </p:spPr>
        <p:txBody>
          <a:bodyPr vert="horz" wrap="square" lIns="0" tIns="0" rIns="0" bIns="0" anchor="b" anchorCtr="0">
            <a:noAutofit/>
          </a:bodyPr>
          <a:lstStyle>
            <a:lvl1pPr algn="ctr">
              <a:defRPr sz="23900">
                <a:solidFill>
                  <a:schemeClr val="bg1"/>
                </a:solidFill>
              </a:defRPr>
            </a:lvl1pPr>
          </a:lstStyle>
          <a:p>
            <a:r>
              <a:rPr lang="nl-NL" dirty="0"/>
              <a:t>#</a:t>
            </a:r>
          </a:p>
        </p:txBody>
      </p:sp>
      <p:pic>
        <p:nvPicPr>
          <p:cNvPr id="14" name="Graphic 13">
            <a:extLst>
              <a:ext uri="{FF2B5EF4-FFF2-40B4-BE49-F238E27FC236}">
                <a16:creationId xmlns:a16="http://schemas.microsoft.com/office/drawing/2014/main" id="{C4536DCD-9DA6-994B-82F2-5127CFA2C3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9131" y="156368"/>
            <a:ext cx="1049338" cy="1049338"/>
          </a:xfrm>
          <a:prstGeom prst="rect">
            <a:avLst/>
          </a:prstGeom>
        </p:spPr>
      </p:pic>
      <p:sp>
        <p:nvSpPr>
          <p:cNvPr id="22" name="Tijdelijke aanduiding voor tekst 21">
            <a:extLst>
              <a:ext uri="{FF2B5EF4-FFF2-40B4-BE49-F238E27FC236}">
                <a16:creationId xmlns:a16="http://schemas.microsoft.com/office/drawing/2014/main" id="{02066270-A458-A543-B83F-5E129BF7DF7F}"/>
              </a:ext>
            </a:extLst>
          </p:cNvPr>
          <p:cNvSpPr>
            <a:spLocks noGrp="1"/>
          </p:cNvSpPr>
          <p:nvPr>
            <p:ph type="body" sz="quarter" idx="15" hasCustomPrompt="1"/>
          </p:nvPr>
        </p:nvSpPr>
        <p:spPr>
          <a:xfrm>
            <a:off x="4394597" y="2816656"/>
            <a:ext cx="6919353" cy="1620456"/>
          </a:xfrm>
        </p:spPr>
        <p:txBody>
          <a:bodyPr anchor="b">
            <a:normAutofit/>
          </a:bodyPr>
          <a:lstStyle>
            <a:lvl1pPr>
              <a:defRPr sz="6000" b="1">
                <a:solidFill>
                  <a:schemeClr val="tx1"/>
                </a:solidFill>
              </a:defRPr>
            </a:lvl1pPr>
          </a:lstStyle>
          <a:p>
            <a:pPr lvl="0"/>
            <a:r>
              <a:rPr lang="nl-NL" dirty="0"/>
              <a:t>Voeg een titel toe</a:t>
            </a:r>
          </a:p>
        </p:txBody>
      </p:sp>
      <p:sp>
        <p:nvSpPr>
          <p:cNvPr id="9" name="Tijdelijke aanduiding voor tekst 21">
            <a:extLst>
              <a:ext uri="{FF2B5EF4-FFF2-40B4-BE49-F238E27FC236}">
                <a16:creationId xmlns:a16="http://schemas.microsoft.com/office/drawing/2014/main" id="{D0CC4299-097F-F54F-A5DA-D8CBD53F76C5}"/>
              </a:ext>
            </a:extLst>
          </p:cNvPr>
          <p:cNvSpPr>
            <a:spLocks noGrp="1"/>
          </p:cNvSpPr>
          <p:nvPr>
            <p:ph type="body" sz="quarter" idx="16" hasCustomPrompt="1"/>
          </p:nvPr>
        </p:nvSpPr>
        <p:spPr>
          <a:xfrm>
            <a:off x="4429004" y="4638543"/>
            <a:ext cx="3981903" cy="897019"/>
          </a:xfrm>
        </p:spPr>
        <p:txBody>
          <a:bodyPr anchor="t">
            <a:normAutofit/>
          </a:bodyPr>
          <a:lstStyle>
            <a:lvl1pPr>
              <a:defRPr sz="2000" b="0">
                <a:solidFill>
                  <a:schemeClr val="tx2"/>
                </a:solidFill>
              </a:defRPr>
            </a:lvl1pPr>
          </a:lstStyle>
          <a:p>
            <a:pPr lvl="0"/>
            <a:r>
              <a:rPr lang="nl-NL" dirty="0"/>
              <a:t>Ondertitel</a:t>
            </a:r>
          </a:p>
        </p:txBody>
      </p:sp>
      <p:sp>
        <p:nvSpPr>
          <p:cNvPr id="10" name="Tijdelijke aanduiding voor voettekst 6">
            <a:extLst>
              <a:ext uri="{FF2B5EF4-FFF2-40B4-BE49-F238E27FC236}">
                <a16:creationId xmlns:a16="http://schemas.microsoft.com/office/drawing/2014/main" id="{EAE59648-4621-B69C-0252-1A3130D1D0C3}"/>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1089167325"/>
      </p:ext>
    </p:extLst>
  </p:cSld>
  <p:clrMapOvr>
    <a:masterClrMapping/>
  </p:clrMapOvr>
  <p:extLst>
    <p:ext uri="{DCECCB84-F9BA-43D5-87BE-67443E8EF086}">
      <p15:sldGuideLst xmlns:p15="http://schemas.microsoft.com/office/powerpoint/2012/main">
        <p15:guide id="1" orient="horz" pos="261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4x)">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4536DCD-9DA6-994B-82F2-5127CFA2C3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9131" y="156368"/>
            <a:ext cx="1049338" cy="1049338"/>
          </a:xfrm>
          <a:prstGeom prst="rect">
            <a:avLst/>
          </a:prstGeom>
        </p:spPr>
      </p:pic>
      <p:sp>
        <p:nvSpPr>
          <p:cNvPr id="13" name="Tijdelijke aanduiding voor tekst 21">
            <a:extLst>
              <a:ext uri="{FF2B5EF4-FFF2-40B4-BE49-F238E27FC236}">
                <a16:creationId xmlns:a16="http://schemas.microsoft.com/office/drawing/2014/main" id="{3C4B282F-666E-2243-B7D2-97779D837AC8}"/>
              </a:ext>
            </a:extLst>
          </p:cNvPr>
          <p:cNvSpPr>
            <a:spLocks noGrp="1"/>
          </p:cNvSpPr>
          <p:nvPr>
            <p:ph type="body" sz="quarter" idx="15" hasCustomPrompt="1"/>
          </p:nvPr>
        </p:nvSpPr>
        <p:spPr>
          <a:xfrm>
            <a:off x="1909610" y="2789497"/>
            <a:ext cx="3981903" cy="897019"/>
          </a:xfrm>
        </p:spPr>
        <p:txBody>
          <a:bodyPr anchor="t">
            <a:normAutofit/>
          </a:bodyPr>
          <a:lstStyle>
            <a:lvl1pPr>
              <a:defRPr sz="2000" b="0">
                <a:solidFill>
                  <a:schemeClr val="tx2"/>
                </a:solidFill>
              </a:defRPr>
            </a:lvl1pPr>
          </a:lstStyle>
          <a:p>
            <a:pPr lvl="0"/>
            <a:r>
              <a:rPr lang="nl-NL" dirty="0"/>
              <a:t>Ondertitel</a:t>
            </a:r>
          </a:p>
        </p:txBody>
      </p:sp>
      <p:sp>
        <p:nvSpPr>
          <p:cNvPr id="18" name="Tijdelijke aanduiding voor tekst 21">
            <a:extLst>
              <a:ext uri="{FF2B5EF4-FFF2-40B4-BE49-F238E27FC236}">
                <a16:creationId xmlns:a16="http://schemas.microsoft.com/office/drawing/2014/main" id="{4E081957-D00C-FF4B-B1B1-EBB03ACD0546}"/>
              </a:ext>
            </a:extLst>
          </p:cNvPr>
          <p:cNvSpPr>
            <a:spLocks noGrp="1"/>
          </p:cNvSpPr>
          <p:nvPr>
            <p:ph type="body" sz="quarter" idx="16" hasCustomPrompt="1"/>
          </p:nvPr>
        </p:nvSpPr>
        <p:spPr>
          <a:xfrm>
            <a:off x="1909610" y="1782500"/>
            <a:ext cx="3981903" cy="897019"/>
          </a:xfrm>
        </p:spPr>
        <p:txBody>
          <a:bodyPr anchor="b">
            <a:normAutofit/>
          </a:bodyPr>
          <a:lstStyle>
            <a:lvl1pPr>
              <a:defRPr sz="3600" b="1">
                <a:solidFill>
                  <a:schemeClr val="tx2"/>
                </a:solidFill>
              </a:defRPr>
            </a:lvl1pPr>
          </a:lstStyle>
          <a:p>
            <a:pPr lvl="0"/>
            <a:r>
              <a:rPr lang="nl-NL" dirty="0"/>
              <a:t>Voeg een titel toe</a:t>
            </a:r>
          </a:p>
        </p:txBody>
      </p:sp>
      <p:sp>
        <p:nvSpPr>
          <p:cNvPr id="22" name="Tijdelijke aanduiding voor tekst 21">
            <a:extLst>
              <a:ext uri="{FF2B5EF4-FFF2-40B4-BE49-F238E27FC236}">
                <a16:creationId xmlns:a16="http://schemas.microsoft.com/office/drawing/2014/main" id="{02FF8124-A576-2F49-B18E-FAB646B1AD86}"/>
              </a:ext>
            </a:extLst>
          </p:cNvPr>
          <p:cNvSpPr>
            <a:spLocks noGrp="1"/>
          </p:cNvSpPr>
          <p:nvPr>
            <p:ph type="body" sz="quarter" idx="17" hasCustomPrompt="1"/>
          </p:nvPr>
        </p:nvSpPr>
        <p:spPr>
          <a:xfrm>
            <a:off x="1909610" y="4930813"/>
            <a:ext cx="3981903" cy="897019"/>
          </a:xfrm>
        </p:spPr>
        <p:txBody>
          <a:bodyPr anchor="t">
            <a:normAutofit/>
          </a:bodyPr>
          <a:lstStyle>
            <a:lvl1pPr>
              <a:defRPr sz="2000" b="0">
                <a:solidFill>
                  <a:schemeClr val="tx2"/>
                </a:solidFill>
              </a:defRPr>
            </a:lvl1pPr>
          </a:lstStyle>
          <a:p>
            <a:pPr lvl="0"/>
            <a:r>
              <a:rPr lang="nl-NL" dirty="0"/>
              <a:t>Ondertitel</a:t>
            </a:r>
          </a:p>
        </p:txBody>
      </p:sp>
      <p:sp>
        <p:nvSpPr>
          <p:cNvPr id="23" name="Tijdelijke aanduiding voor tekst 21">
            <a:extLst>
              <a:ext uri="{FF2B5EF4-FFF2-40B4-BE49-F238E27FC236}">
                <a16:creationId xmlns:a16="http://schemas.microsoft.com/office/drawing/2014/main" id="{22D17C5E-F202-B846-80B5-10BA04BA6B30}"/>
              </a:ext>
            </a:extLst>
          </p:cNvPr>
          <p:cNvSpPr>
            <a:spLocks noGrp="1"/>
          </p:cNvSpPr>
          <p:nvPr>
            <p:ph type="body" sz="quarter" idx="18" hasCustomPrompt="1"/>
          </p:nvPr>
        </p:nvSpPr>
        <p:spPr>
          <a:xfrm>
            <a:off x="1909610" y="3923816"/>
            <a:ext cx="3981903" cy="897019"/>
          </a:xfrm>
        </p:spPr>
        <p:txBody>
          <a:bodyPr anchor="b">
            <a:normAutofit/>
          </a:bodyPr>
          <a:lstStyle>
            <a:lvl1pPr>
              <a:defRPr sz="3600" b="1">
                <a:solidFill>
                  <a:schemeClr val="tx2"/>
                </a:solidFill>
              </a:defRPr>
            </a:lvl1pPr>
          </a:lstStyle>
          <a:p>
            <a:pPr lvl="0"/>
            <a:r>
              <a:rPr lang="nl-NL" dirty="0"/>
              <a:t>Voeg een titel toe</a:t>
            </a:r>
          </a:p>
        </p:txBody>
      </p:sp>
      <p:sp>
        <p:nvSpPr>
          <p:cNvPr id="25" name="Tijdelijke aanduiding voor tekst 21">
            <a:extLst>
              <a:ext uri="{FF2B5EF4-FFF2-40B4-BE49-F238E27FC236}">
                <a16:creationId xmlns:a16="http://schemas.microsoft.com/office/drawing/2014/main" id="{DD257625-BEB3-8C45-8CAC-955D91518F90}"/>
              </a:ext>
            </a:extLst>
          </p:cNvPr>
          <p:cNvSpPr>
            <a:spLocks noGrp="1"/>
          </p:cNvSpPr>
          <p:nvPr>
            <p:ph type="body" sz="quarter" idx="19" hasCustomPrompt="1"/>
          </p:nvPr>
        </p:nvSpPr>
        <p:spPr>
          <a:xfrm>
            <a:off x="7384435" y="2789497"/>
            <a:ext cx="3981903" cy="897019"/>
          </a:xfrm>
        </p:spPr>
        <p:txBody>
          <a:bodyPr anchor="t">
            <a:normAutofit/>
          </a:bodyPr>
          <a:lstStyle>
            <a:lvl1pPr>
              <a:defRPr sz="2000" b="0">
                <a:solidFill>
                  <a:schemeClr val="tx2"/>
                </a:solidFill>
              </a:defRPr>
            </a:lvl1pPr>
          </a:lstStyle>
          <a:p>
            <a:pPr lvl="0"/>
            <a:r>
              <a:rPr lang="nl-NL" dirty="0"/>
              <a:t>Ondertitel</a:t>
            </a:r>
          </a:p>
        </p:txBody>
      </p:sp>
      <p:sp>
        <p:nvSpPr>
          <p:cNvPr id="26" name="Tijdelijke aanduiding voor tekst 21">
            <a:extLst>
              <a:ext uri="{FF2B5EF4-FFF2-40B4-BE49-F238E27FC236}">
                <a16:creationId xmlns:a16="http://schemas.microsoft.com/office/drawing/2014/main" id="{6A307C4A-45D7-234C-9037-2D921CB9EEAF}"/>
              </a:ext>
            </a:extLst>
          </p:cNvPr>
          <p:cNvSpPr>
            <a:spLocks noGrp="1"/>
          </p:cNvSpPr>
          <p:nvPr>
            <p:ph type="body" sz="quarter" idx="20" hasCustomPrompt="1"/>
          </p:nvPr>
        </p:nvSpPr>
        <p:spPr>
          <a:xfrm>
            <a:off x="7384435" y="1782500"/>
            <a:ext cx="3981903" cy="897019"/>
          </a:xfrm>
        </p:spPr>
        <p:txBody>
          <a:bodyPr anchor="b">
            <a:normAutofit/>
          </a:bodyPr>
          <a:lstStyle>
            <a:lvl1pPr>
              <a:defRPr sz="3600" b="1">
                <a:solidFill>
                  <a:schemeClr val="tx2"/>
                </a:solidFill>
              </a:defRPr>
            </a:lvl1pPr>
          </a:lstStyle>
          <a:p>
            <a:pPr lvl="0"/>
            <a:r>
              <a:rPr lang="nl-NL" dirty="0"/>
              <a:t>Voeg een titel toe</a:t>
            </a:r>
          </a:p>
        </p:txBody>
      </p:sp>
      <p:sp>
        <p:nvSpPr>
          <p:cNvPr id="28" name="Tijdelijke aanduiding voor tekst 21">
            <a:extLst>
              <a:ext uri="{FF2B5EF4-FFF2-40B4-BE49-F238E27FC236}">
                <a16:creationId xmlns:a16="http://schemas.microsoft.com/office/drawing/2014/main" id="{C630DF57-E98F-6043-BB91-00F8CACABA08}"/>
              </a:ext>
            </a:extLst>
          </p:cNvPr>
          <p:cNvSpPr>
            <a:spLocks noGrp="1"/>
          </p:cNvSpPr>
          <p:nvPr>
            <p:ph type="body" sz="quarter" idx="21" hasCustomPrompt="1"/>
          </p:nvPr>
        </p:nvSpPr>
        <p:spPr>
          <a:xfrm>
            <a:off x="7384435" y="4919238"/>
            <a:ext cx="3981903" cy="897019"/>
          </a:xfrm>
        </p:spPr>
        <p:txBody>
          <a:bodyPr anchor="t">
            <a:normAutofit/>
          </a:bodyPr>
          <a:lstStyle>
            <a:lvl1pPr>
              <a:defRPr sz="2000" b="0">
                <a:solidFill>
                  <a:schemeClr val="tx2"/>
                </a:solidFill>
              </a:defRPr>
            </a:lvl1pPr>
          </a:lstStyle>
          <a:p>
            <a:pPr lvl="0"/>
            <a:r>
              <a:rPr lang="nl-NL" dirty="0"/>
              <a:t>Ondertitel</a:t>
            </a:r>
          </a:p>
        </p:txBody>
      </p:sp>
      <p:sp>
        <p:nvSpPr>
          <p:cNvPr id="29" name="Tijdelijke aanduiding voor tekst 21">
            <a:extLst>
              <a:ext uri="{FF2B5EF4-FFF2-40B4-BE49-F238E27FC236}">
                <a16:creationId xmlns:a16="http://schemas.microsoft.com/office/drawing/2014/main" id="{46BB553E-6BF6-4345-BA8E-526BE58DB660}"/>
              </a:ext>
            </a:extLst>
          </p:cNvPr>
          <p:cNvSpPr>
            <a:spLocks noGrp="1"/>
          </p:cNvSpPr>
          <p:nvPr>
            <p:ph type="body" sz="quarter" idx="22" hasCustomPrompt="1"/>
          </p:nvPr>
        </p:nvSpPr>
        <p:spPr>
          <a:xfrm>
            <a:off x="7384435" y="3912241"/>
            <a:ext cx="3981903" cy="897019"/>
          </a:xfrm>
        </p:spPr>
        <p:txBody>
          <a:bodyPr anchor="b">
            <a:normAutofit/>
          </a:bodyPr>
          <a:lstStyle>
            <a:lvl1pPr>
              <a:defRPr sz="3600" b="1">
                <a:solidFill>
                  <a:schemeClr val="tx2"/>
                </a:solidFill>
              </a:defRPr>
            </a:lvl1pPr>
          </a:lstStyle>
          <a:p>
            <a:pPr lvl="0"/>
            <a:r>
              <a:rPr lang="nl-NL" dirty="0"/>
              <a:t>Voeg een titel toe</a:t>
            </a:r>
          </a:p>
        </p:txBody>
      </p:sp>
      <p:sp>
        <p:nvSpPr>
          <p:cNvPr id="30" name="Tijdelijke aanduiding voor tekst 21">
            <a:extLst>
              <a:ext uri="{FF2B5EF4-FFF2-40B4-BE49-F238E27FC236}">
                <a16:creationId xmlns:a16="http://schemas.microsoft.com/office/drawing/2014/main" id="{45760F94-AE61-FE47-805F-9B71D106C486}"/>
              </a:ext>
            </a:extLst>
          </p:cNvPr>
          <p:cNvSpPr>
            <a:spLocks noGrp="1"/>
          </p:cNvSpPr>
          <p:nvPr>
            <p:ph type="body" sz="quarter" idx="23" hasCustomPrompt="1"/>
          </p:nvPr>
        </p:nvSpPr>
        <p:spPr>
          <a:xfrm>
            <a:off x="6169093" y="1782500"/>
            <a:ext cx="1082811" cy="897019"/>
          </a:xfrm>
        </p:spPr>
        <p:txBody>
          <a:bodyPr anchor="b">
            <a:noAutofit/>
          </a:bodyPr>
          <a:lstStyle>
            <a:lvl1pPr algn="r">
              <a:defRPr sz="5400" b="1">
                <a:solidFill>
                  <a:schemeClr val="tx1"/>
                </a:solidFill>
              </a:defRPr>
            </a:lvl1pPr>
          </a:lstStyle>
          <a:p>
            <a:pPr lvl="0"/>
            <a:r>
              <a:rPr lang="nl-NL" dirty="0"/>
              <a:t>#</a:t>
            </a:r>
          </a:p>
        </p:txBody>
      </p:sp>
      <p:sp>
        <p:nvSpPr>
          <p:cNvPr id="31" name="Tijdelijke aanduiding voor tekst 21">
            <a:extLst>
              <a:ext uri="{FF2B5EF4-FFF2-40B4-BE49-F238E27FC236}">
                <a16:creationId xmlns:a16="http://schemas.microsoft.com/office/drawing/2014/main" id="{4015F3ED-EA1A-BC44-ABEF-354B535960C9}"/>
              </a:ext>
            </a:extLst>
          </p:cNvPr>
          <p:cNvSpPr>
            <a:spLocks noGrp="1"/>
          </p:cNvSpPr>
          <p:nvPr>
            <p:ph type="body" sz="quarter" idx="24" hasCustomPrompt="1"/>
          </p:nvPr>
        </p:nvSpPr>
        <p:spPr>
          <a:xfrm>
            <a:off x="6169093" y="3902594"/>
            <a:ext cx="1082811" cy="897019"/>
          </a:xfrm>
        </p:spPr>
        <p:txBody>
          <a:bodyPr anchor="b">
            <a:noAutofit/>
          </a:bodyPr>
          <a:lstStyle>
            <a:lvl1pPr algn="r">
              <a:defRPr sz="5400" b="1">
                <a:solidFill>
                  <a:schemeClr val="tx1"/>
                </a:solidFill>
              </a:defRPr>
            </a:lvl1pPr>
          </a:lstStyle>
          <a:p>
            <a:pPr lvl="0"/>
            <a:r>
              <a:rPr lang="nl-NL" dirty="0"/>
              <a:t>#</a:t>
            </a:r>
          </a:p>
        </p:txBody>
      </p:sp>
      <p:sp>
        <p:nvSpPr>
          <p:cNvPr id="32" name="Tijdelijke aanduiding voor tekst 21">
            <a:extLst>
              <a:ext uri="{FF2B5EF4-FFF2-40B4-BE49-F238E27FC236}">
                <a16:creationId xmlns:a16="http://schemas.microsoft.com/office/drawing/2014/main" id="{C052F975-FBFA-B841-A36D-D68A9AAC2B03}"/>
              </a:ext>
            </a:extLst>
          </p:cNvPr>
          <p:cNvSpPr>
            <a:spLocks noGrp="1"/>
          </p:cNvSpPr>
          <p:nvPr>
            <p:ph type="body" sz="quarter" idx="25" hasCustomPrompt="1"/>
          </p:nvPr>
        </p:nvSpPr>
        <p:spPr>
          <a:xfrm>
            <a:off x="705842" y="3902594"/>
            <a:ext cx="1082811" cy="918241"/>
          </a:xfrm>
        </p:spPr>
        <p:txBody>
          <a:bodyPr anchor="b">
            <a:noAutofit/>
          </a:bodyPr>
          <a:lstStyle>
            <a:lvl1pPr algn="r">
              <a:defRPr sz="5400" b="1">
                <a:solidFill>
                  <a:schemeClr val="tx1"/>
                </a:solidFill>
              </a:defRPr>
            </a:lvl1pPr>
          </a:lstStyle>
          <a:p>
            <a:pPr lvl="0"/>
            <a:r>
              <a:rPr lang="nl-NL" dirty="0"/>
              <a:t>#</a:t>
            </a:r>
          </a:p>
        </p:txBody>
      </p:sp>
      <p:sp>
        <p:nvSpPr>
          <p:cNvPr id="33" name="Tijdelijke aanduiding voor tekst 21">
            <a:extLst>
              <a:ext uri="{FF2B5EF4-FFF2-40B4-BE49-F238E27FC236}">
                <a16:creationId xmlns:a16="http://schemas.microsoft.com/office/drawing/2014/main" id="{84BD4561-B485-834C-B593-AA373C3975AE}"/>
              </a:ext>
            </a:extLst>
          </p:cNvPr>
          <p:cNvSpPr>
            <a:spLocks noGrp="1"/>
          </p:cNvSpPr>
          <p:nvPr>
            <p:ph type="body" sz="quarter" idx="26" hasCustomPrompt="1"/>
          </p:nvPr>
        </p:nvSpPr>
        <p:spPr>
          <a:xfrm>
            <a:off x="705842" y="1761278"/>
            <a:ext cx="1082811" cy="918241"/>
          </a:xfrm>
        </p:spPr>
        <p:txBody>
          <a:bodyPr anchor="b">
            <a:noAutofit/>
          </a:bodyPr>
          <a:lstStyle>
            <a:lvl1pPr algn="r">
              <a:defRPr sz="5400" b="1">
                <a:solidFill>
                  <a:schemeClr val="tx1"/>
                </a:solidFill>
              </a:defRPr>
            </a:lvl1pPr>
          </a:lstStyle>
          <a:p>
            <a:pPr lvl="0"/>
            <a:r>
              <a:rPr lang="nl-NL" dirty="0"/>
              <a:t>#</a:t>
            </a:r>
          </a:p>
        </p:txBody>
      </p:sp>
      <p:pic>
        <p:nvPicPr>
          <p:cNvPr id="36" name="Afbeelding 35">
            <a:extLst>
              <a:ext uri="{FF2B5EF4-FFF2-40B4-BE49-F238E27FC236}">
                <a16:creationId xmlns:a16="http://schemas.microsoft.com/office/drawing/2014/main" id="{796A40C5-F9A8-9648-8C22-BE4495B80ADE}"/>
              </a:ext>
            </a:extLst>
          </p:cNvPr>
          <p:cNvPicPr>
            <a:picLocks noChangeAspect="1"/>
          </p:cNvPicPr>
          <p:nvPr userDrawn="1"/>
        </p:nvPicPr>
        <p:blipFill rotWithShape="1">
          <a:blip r:embed="rId4">
            <a:alphaModFix amt="50000"/>
          </a:blip>
          <a:srcRect l="93624" r="905" b="47111"/>
          <a:stretch/>
        </p:blipFill>
        <p:spPr>
          <a:xfrm>
            <a:off x="-1" y="1304970"/>
            <a:ext cx="406443" cy="5553030"/>
          </a:xfrm>
          <a:prstGeom prst="rect">
            <a:avLst/>
          </a:prstGeom>
        </p:spPr>
      </p:pic>
      <p:sp>
        <p:nvSpPr>
          <p:cNvPr id="17" name="Tijdelijke aanduiding voor voettekst 6">
            <a:extLst>
              <a:ext uri="{FF2B5EF4-FFF2-40B4-BE49-F238E27FC236}">
                <a16:creationId xmlns:a16="http://schemas.microsoft.com/office/drawing/2014/main" id="{4D76827F-415C-82A3-25B0-1CDBB90CC461}"/>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165772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9x)">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4536DCD-9DA6-994B-82F2-5127CFA2C3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9131" y="156368"/>
            <a:ext cx="1049338" cy="1049338"/>
          </a:xfrm>
          <a:prstGeom prst="rect">
            <a:avLst/>
          </a:prstGeom>
        </p:spPr>
      </p:pic>
      <p:sp>
        <p:nvSpPr>
          <p:cNvPr id="13" name="Tijdelijke aanduiding voor tekst 21">
            <a:extLst>
              <a:ext uri="{FF2B5EF4-FFF2-40B4-BE49-F238E27FC236}">
                <a16:creationId xmlns:a16="http://schemas.microsoft.com/office/drawing/2014/main" id="{3C4B282F-666E-2243-B7D2-97779D837AC8}"/>
              </a:ext>
            </a:extLst>
          </p:cNvPr>
          <p:cNvSpPr>
            <a:spLocks noGrp="1"/>
          </p:cNvSpPr>
          <p:nvPr>
            <p:ph type="body" sz="quarter" idx="15" hasCustomPrompt="1"/>
          </p:nvPr>
        </p:nvSpPr>
        <p:spPr>
          <a:xfrm>
            <a:off x="1321092" y="2424527"/>
            <a:ext cx="2621714" cy="590604"/>
          </a:xfrm>
        </p:spPr>
        <p:txBody>
          <a:bodyPr anchor="t">
            <a:normAutofit/>
          </a:bodyPr>
          <a:lstStyle>
            <a:lvl1pPr>
              <a:defRPr sz="1600" b="0">
                <a:solidFill>
                  <a:schemeClr val="tx2"/>
                </a:solidFill>
              </a:defRPr>
            </a:lvl1pPr>
          </a:lstStyle>
          <a:p>
            <a:pPr lvl="0"/>
            <a:r>
              <a:rPr lang="nl-NL" dirty="0"/>
              <a:t>Ondertitel</a:t>
            </a:r>
          </a:p>
        </p:txBody>
      </p:sp>
      <p:sp>
        <p:nvSpPr>
          <p:cNvPr id="18" name="Tijdelijke aanduiding voor tekst 21">
            <a:extLst>
              <a:ext uri="{FF2B5EF4-FFF2-40B4-BE49-F238E27FC236}">
                <a16:creationId xmlns:a16="http://schemas.microsoft.com/office/drawing/2014/main" id="{4E081957-D00C-FF4B-B1B1-EBB03ACD0546}"/>
              </a:ext>
            </a:extLst>
          </p:cNvPr>
          <p:cNvSpPr>
            <a:spLocks noGrp="1"/>
          </p:cNvSpPr>
          <p:nvPr>
            <p:ph type="body" sz="quarter" idx="16" hasCustomPrompt="1"/>
          </p:nvPr>
        </p:nvSpPr>
        <p:spPr>
          <a:xfrm>
            <a:off x="1321092" y="1782501"/>
            <a:ext cx="2621714" cy="590604"/>
          </a:xfrm>
        </p:spPr>
        <p:txBody>
          <a:bodyPr anchor="b">
            <a:noAutofit/>
          </a:bodyPr>
          <a:lstStyle>
            <a:lvl1pPr>
              <a:defRPr sz="2400" b="1">
                <a:solidFill>
                  <a:schemeClr val="tx2"/>
                </a:solidFill>
              </a:defRPr>
            </a:lvl1pPr>
          </a:lstStyle>
          <a:p>
            <a:pPr lvl="0"/>
            <a:r>
              <a:rPr lang="nl-NL" dirty="0"/>
              <a:t>Voeg een titel toe</a:t>
            </a:r>
          </a:p>
        </p:txBody>
      </p:sp>
      <p:sp>
        <p:nvSpPr>
          <p:cNvPr id="33" name="Tijdelijke aanduiding voor tekst 21">
            <a:extLst>
              <a:ext uri="{FF2B5EF4-FFF2-40B4-BE49-F238E27FC236}">
                <a16:creationId xmlns:a16="http://schemas.microsoft.com/office/drawing/2014/main" id="{84BD4561-B485-834C-B593-AA373C3975AE}"/>
              </a:ext>
            </a:extLst>
          </p:cNvPr>
          <p:cNvSpPr>
            <a:spLocks noGrp="1"/>
          </p:cNvSpPr>
          <p:nvPr>
            <p:ph type="body" sz="quarter" idx="26" hasCustomPrompt="1"/>
          </p:nvPr>
        </p:nvSpPr>
        <p:spPr>
          <a:xfrm>
            <a:off x="474375" y="1761278"/>
            <a:ext cx="712931" cy="604577"/>
          </a:xfrm>
        </p:spPr>
        <p:txBody>
          <a:bodyPr lIns="0" tIns="0" rIns="0" bIns="0" anchor="t">
            <a:noAutofit/>
          </a:bodyPr>
          <a:lstStyle>
            <a:lvl1pPr algn="r">
              <a:defRPr sz="4400" b="1">
                <a:solidFill>
                  <a:schemeClr val="tx1"/>
                </a:solidFill>
              </a:defRPr>
            </a:lvl1pPr>
          </a:lstStyle>
          <a:p>
            <a:pPr lvl="0"/>
            <a:r>
              <a:rPr lang="nl-NL" dirty="0"/>
              <a:t>#</a:t>
            </a:r>
          </a:p>
        </p:txBody>
      </p:sp>
      <p:pic>
        <p:nvPicPr>
          <p:cNvPr id="36" name="Afbeelding 35">
            <a:extLst>
              <a:ext uri="{FF2B5EF4-FFF2-40B4-BE49-F238E27FC236}">
                <a16:creationId xmlns:a16="http://schemas.microsoft.com/office/drawing/2014/main" id="{796A40C5-F9A8-9648-8C22-BE4495B80ADE}"/>
              </a:ext>
            </a:extLst>
          </p:cNvPr>
          <p:cNvPicPr>
            <a:picLocks noChangeAspect="1"/>
          </p:cNvPicPr>
          <p:nvPr userDrawn="1"/>
        </p:nvPicPr>
        <p:blipFill rotWithShape="1">
          <a:blip r:embed="rId4">
            <a:alphaModFix amt="50000"/>
          </a:blip>
          <a:srcRect l="93624" r="905" b="47111"/>
          <a:stretch/>
        </p:blipFill>
        <p:spPr>
          <a:xfrm>
            <a:off x="-1" y="1304970"/>
            <a:ext cx="406443" cy="5553030"/>
          </a:xfrm>
          <a:prstGeom prst="rect">
            <a:avLst/>
          </a:prstGeom>
        </p:spPr>
      </p:pic>
      <p:sp>
        <p:nvSpPr>
          <p:cNvPr id="19" name="Tijdelijke aanduiding voor tekst 21">
            <a:extLst>
              <a:ext uri="{FF2B5EF4-FFF2-40B4-BE49-F238E27FC236}">
                <a16:creationId xmlns:a16="http://schemas.microsoft.com/office/drawing/2014/main" id="{D74E30DB-968D-5A4B-A85E-E11C68CEEEA6}"/>
              </a:ext>
            </a:extLst>
          </p:cNvPr>
          <p:cNvSpPr>
            <a:spLocks noGrp="1"/>
          </p:cNvSpPr>
          <p:nvPr>
            <p:ph type="body" sz="quarter" idx="27" hasCustomPrompt="1"/>
          </p:nvPr>
        </p:nvSpPr>
        <p:spPr>
          <a:xfrm>
            <a:off x="1321092" y="3835316"/>
            <a:ext cx="2621714" cy="590604"/>
          </a:xfrm>
        </p:spPr>
        <p:txBody>
          <a:bodyPr anchor="t">
            <a:normAutofit/>
          </a:bodyPr>
          <a:lstStyle>
            <a:lvl1pPr>
              <a:defRPr sz="1600" b="0">
                <a:solidFill>
                  <a:schemeClr val="tx2"/>
                </a:solidFill>
              </a:defRPr>
            </a:lvl1pPr>
          </a:lstStyle>
          <a:p>
            <a:pPr lvl="0"/>
            <a:r>
              <a:rPr lang="nl-NL" dirty="0"/>
              <a:t>Ondertitel</a:t>
            </a:r>
          </a:p>
        </p:txBody>
      </p:sp>
      <p:sp>
        <p:nvSpPr>
          <p:cNvPr id="20" name="Tijdelijke aanduiding voor tekst 21">
            <a:extLst>
              <a:ext uri="{FF2B5EF4-FFF2-40B4-BE49-F238E27FC236}">
                <a16:creationId xmlns:a16="http://schemas.microsoft.com/office/drawing/2014/main" id="{CCC8A56F-2AC7-474C-85C5-0F08B50ED493}"/>
              </a:ext>
            </a:extLst>
          </p:cNvPr>
          <p:cNvSpPr>
            <a:spLocks noGrp="1"/>
          </p:cNvSpPr>
          <p:nvPr>
            <p:ph type="body" sz="quarter" idx="28" hasCustomPrompt="1"/>
          </p:nvPr>
        </p:nvSpPr>
        <p:spPr>
          <a:xfrm>
            <a:off x="1321092" y="3193290"/>
            <a:ext cx="2621714" cy="590604"/>
          </a:xfrm>
        </p:spPr>
        <p:txBody>
          <a:bodyPr anchor="b">
            <a:noAutofit/>
          </a:bodyPr>
          <a:lstStyle>
            <a:lvl1pPr>
              <a:defRPr sz="2400" b="1">
                <a:solidFill>
                  <a:schemeClr val="tx2"/>
                </a:solidFill>
              </a:defRPr>
            </a:lvl1pPr>
          </a:lstStyle>
          <a:p>
            <a:pPr lvl="0"/>
            <a:r>
              <a:rPr lang="nl-NL" dirty="0"/>
              <a:t>Voeg een titel toe</a:t>
            </a:r>
          </a:p>
        </p:txBody>
      </p:sp>
      <p:sp>
        <p:nvSpPr>
          <p:cNvPr id="21" name="Tijdelijke aanduiding voor tekst 21">
            <a:extLst>
              <a:ext uri="{FF2B5EF4-FFF2-40B4-BE49-F238E27FC236}">
                <a16:creationId xmlns:a16="http://schemas.microsoft.com/office/drawing/2014/main" id="{A30EDFD1-42B8-9049-907D-AA759C45BF45}"/>
              </a:ext>
            </a:extLst>
          </p:cNvPr>
          <p:cNvSpPr>
            <a:spLocks noGrp="1"/>
          </p:cNvSpPr>
          <p:nvPr>
            <p:ph type="body" sz="quarter" idx="29" hasCustomPrompt="1"/>
          </p:nvPr>
        </p:nvSpPr>
        <p:spPr>
          <a:xfrm>
            <a:off x="474375" y="3172067"/>
            <a:ext cx="712931" cy="604577"/>
          </a:xfrm>
        </p:spPr>
        <p:txBody>
          <a:bodyPr lIns="0" tIns="0" rIns="0" bIns="0" anchor="t">
            <a:noAutofit/>
          </a:bodyPr>
          <a:lstStyle>
            <a:lvl1pPr algn="r">
              <a:defRPr sz="4400" b="1">
                <a:solidFill>
                  <a:schemeClr val="tx1"/>
                </a:solidFill>
              </a:defRPr>
            </a:lvl1pPr>
          </a:lstStyle>
          <a:p>
            <a:pPr lvl="0"/>
            <a:r>
              <a:rPr lang="nl-NL" dirty="0"/>
              <a:t>#</a:t>
            </a:r>
          </a:p>
        </p:txBody>
      </p:sp>
      <p:sp>
        <p:nvSpPr>
          <p:cNvPr id="24" name="Tijdelijke aanduiding voor tekst 21">
            <a:extLst>
              <a:ext uri="{FF2B5EF4-FFF2-40B4-BE49-F238E27FC236}">
                <a16:creationId xmlns:a16="http://schemas.microsoft.com/office/drawing/2014/main" id="{5FFFE71B-27FA-ED49-A8AD-2FCFE771F4D1}"/>
              </a:ext>
            </a:extLst>
          </p:cNvPr>
          <p:cNvSpPr>
            <a:spLocks noGrp="1"/>
          </p:cNvSpPr>
          <p:nvPr>
            <p:ph type="body" sz="quarter" idx="30" hasCustomPrompt="1"/>
          </p:nvPr>
        </p:nvSpPr>
        <p:spPr>
          <a:xfrm>
            <a:off x="1321092" y="5237396"/>
            <a:ext cx="2621714" cy="590604"/>
          </a:xfrm>
        </p:spPr>
        <p:txBody>
          <a:bodyPr anchor="t">
            <a:normAutofit/>
          </a:bodyPr>
          <a:lstStyle>
            <a:lvl1pPr>
              <a:defRPr sz="1600" b="0">
                <a:solidFill>
                  <a:schemeClr val="tx2"/>
                </a:solidFill>
              </a:defRPr>
            </a:lvl1pPr>
          </a:lstStyle>
          <a:p>
            <a:pPr lvl="0"/>
            <a:r>
              <a:rPr lang="nl-NL" dirty="0"/>
              <a:t>Ondertitel</a:t>
            </a:r>
          </a:p>
        </p:txBody>
      </p:sp>
      <p:sp>
        <p:nvSpPr>
          <p:cNvPr id="27" name="Tijdelijke aanduiding voor tekst 21">
            <a:extLst>
              <a:ext uri="{FF2B5EF4-FFF2-40B4-BE49-F238E27FC236}">
                <a16:creationId xmlns:a16="http://schemas.microsoft.com/office/drawing/2014/main" id="{7C820998-16AD-9440-A4E0-CEE1B8993370}"/>
              </a:ext>
            </a:extLst>
          </p:cNvPr>
          <p:cNvSpPr>
            <a:spLocks noGrp="1"/>
          </p:cNvSpPr>
          <p:nvPr>
            <p:ph type="body" sz="quarter" idx="31" hasCustomPrompt="1"/>
          </p:nvPr>
        </p:nvSpPr>
        <p:spPr>
          <a:xfrm>
            <a:off x="1321092" y="4595370"/>
            <a:ext cx="2621714" cy="590604"/>
          </a:xfrm>
        </p:spPr>
        <p:txBody>
          <a:bodyPr anchor="b">
            <a:noAutofit/>
          </a:bodyPr>
          <a:lstStyle>
            <a:lvl1pPr>
              <a:defRPr sz="2400" b="1">
                <a:solidFill>
                  <a:schemeClr val="tx2"/>
                </a:solidFill>
              </a:defRPr>
            </a:lvl1pPr>
          </a:lstStyle>
          <a:p>
            <a:pPr lvl="0"/>
            <a:r>
              <a:rPr lang="nl-NL" dirty="0"/>
              <a:t>Voeg een titel toe</a:t>
            </a:r>
          </a:p>
        </p:txBody>
      </p:sp>
      <p:sp>
        <p:nvSpPr>
          <p:cNvPr id="34" name="Tijdelijke aanduiding voor tekst 21">
            <a:extLst>
              <a:ext uri="{FF2B5EF4-FFF2-40B4-BE49-F238E27FC236}">
                <a16:creationId xmlns:a16="http://schemas.microsoft.com/office/drawing/2014/main" id="{0275BF28-9D53-EE4B-A592-E05752353B60}"/>
              </a:ext>
            </a:extLst>
          </p:cNvPr>
          <p:cNvSpPr>
            <a:spLocks noGrp="1"/>
          </p:cNvSpPr>
          <p:nvPr>
            <p:ph type="body" sz="quarter" idx="32" hasCustomPrompt="1"/>
          </p:nvPr>
        </p:nvSpPr>
        <p:spPr>
          <a:xfrm>
            <a:off x="474375" y="4574147"/>
            <a:ext cx="712931" cy="604577"/>
          </a:xfrm>
        </p:spPr>
        <p:txBody>
          <a:bodyPr lIns="0" tIns="0" rIns="0" bIns="0" anchor="t">
            <a:noAutofit/>
          </a:bodyPr>
          <a:lstStyle>
            <a:lvl1pPr algn="r">
              <a:defRPr sz="4400" b="1">
                <a:solidFill>
                  <a:schemeClr val="tx1"/>
                </a:solidFill>
              </a:defRPr>
            </a:lvl1pPr>
          </a:lstStyle>
          <a:p>
            <a:pPr lvl="0"/>
            <a:r>
              <a:rPr lang="nl-NL" dirty="0"/>
              <a:t>#</a:t>
            </a:r>
          </a:p>
        </p:txBody>
      </p:sp>
      <p:sp>
        <p:nvSpPr>
          <p:cNvPr id="35" name="Tijdelijke aanduiding voor tekst 21">
            <a:extLst>
              <a:ext uri="{FF2B5EF4-FFF2-40B4-BE49-F238E27FC236}">
                <a16:creationId xmlns:a16="http://schemas.microsoft.com/office/drawing/2014/main" id="{0643E4A9-AAA9-F54A-8AF5-858AAE2D23D6}"/>
              </a:ext>
            </a:extLst>
          </p:cNvPr>
          <p:cNvSpPr>
            <a:spLocks noGrp="1"/>
          </p:cNvSpPr>
          <p:nvPr>
            <p:ph type="body" sz="quarter" idx="33" hasCustomPrompt="1"/>
          </p:nvPr>
        </p:nvSpPr>
        <p:spPr>
          <a:xfrm>
            <a:off x="5039652" y="2424527"/>
            <a:ext cx="2621714" cy="590604"/>
          </a:xfrm>
        </p:spPr>
        <p:txBody>
          <a:bodyPr anchor="t">
            <a:normAutofit/>
          </a:bodyPr>
          <a:lstStyle>
            <a:lvl1pPr>
              <a:defRPr sz="1600" b="0">
                <a:solidFill>
                  <a:schemeClr val="tx2"/>
                </a:solidFill>
              </a:defRPr>
            </a:lvl1pPr>
          </a:lstStyle>
          <a:p>
            <a:pPr lvl="0"/>
            <a:r>
              <a:rPr lang="nl-NL" dirty="0"/>
              <a:t>Ondertitel</a:t>
            </a:r>
          </a:p>
        </p:txBody>
      </p:sp>
      <p:sp>
        <p:nvSpPr>
          <p:cNvPr id="37" name="Tijdelijke aanduiding voor tekst 21">
            <a:extLst>
              <a:ext uri="{FF2B5EF4-FFF2-40B4-BE49-F238E27FC236}">
                <a16:creationId xmlns:a16="http://schemas.microsoft.com/office/drawing/2014/main" id="{DA40D236-FA67-D240-87B5-7A4720ED8329}"/>
              </a:ext>
            </a:extLst>
          </p:cNvPr>
          <p:cNvSpPr>
            <a:spLocks noGrp="1"/>
          </p:cNvSpPr>
          <p:nvPr>
            <p:ph type="body" sz="quarter" idx="34" hasCustomPrompt="1"/>
          </p:nvPr>
        </p:nvSpPr>
        <p:spPr>
          <a:xfrm>
            <a:off x="5039652" y="1782501"/>
            <a:ext cx="2621714" cy="590604"/>
          </a:xfrm>
        </p:spPr>
        <p:txBody>
          <a:bodyPr anchor="b">
            <a:noAutofit/>
          </a:bodyPr>
          <a:lstStyle>
            <a:lvl1pPr>
              <a:defRPr sz="2400" b="1">
                <a:solidFill>
                  <a:schemeClr val="tx2"/>
                </a:solidFill>
              </a:defRPr>
            </a:lvl1pPr>
          </a:lstStyle>
          <a:p>
            <a:pPr lvl="0"/>
            <a:r>
              <a:rPr lang="nl-NL" dirty="0"/>
              <a:t>Voeg een titel toe</a:t>
            </a:r>
          </a:p>
        </p:txBody>
      </p:sp>
      <p:sp>
        <p:nvSpPr>
          <p:cNvPr id="38" name="Tijdelijke aanduiding voor tekst 21">
            <a:extLst>
              <a:ext uri="{FF2B5EF4-FFF2-40B4-BE49-F238E27FC236}">
                <a16:creationId xmlns:a16="http://schemas.microsoft.com/office/drawing/2014/main" id="{2E9618A5-3D8B-B443-8C0E-067D1C58B51D}"/>
              </a:ext>
            </a:extLst>
          </p:cNvPr>
          <p:cNvSpPr>
            <a:spLocks noGrp="1"/>
          </p:cNvSpPr>
          <p:nvPr>
            <p:ph type="body" sz="quarter" idx="35" hasCustomPrompt="1"/>
          </p:nvPr>
        </p:nvSpPr>
        <p:spPr>
          <a:xfrm>
            <a:off x="4192935" y="1761278"/>
            <a:ext cx="712931" cy="604577"/>
          </a:xfrm>
        </p:spPr>
        <p:txBody>
          <a:bodyPr lIns="0" tIns="0" rIns="0" bIns="0" anchor="t">
            <a:noAutofit/>
          </a:bodyPr>
          <a:lstStyle>
            <a:lvl1pPr algn="r">
              <a:defRPr sz="4400" b="1">
                <a:solidFill>
                  <a:schemeClr val="tx1"/>
                </a:solidFill>
              </a:defRPr>
            </a:lvl1pPr>
          </a:lstStyle>
          <a:p>
            <a:pPr lvl="0"/>
            <a:r>
              <a:rPr lang="nl-NL" dirty="0"/>
              <a:t>#</a:t>
            </a:r>
          </a:p>
        </p:txBody>
      </p:sp>
      <p:sp>
        <p:nvSpPr>
          <p:cNvPr id="39" name="Tijdelijke aanduiding voor tekst 21">
            <a:extLst>
              <a:ext uri="{FF2B5EF4-FFF2-40B4-BE49-F238E27FC236}">
                <a16:creationId xmlns:a16="http://schemas.microsoft.com/office/drawing/2014/main" id="{EAB88FEF-B851-804E-86B2-DB4C83523317}"/>
              </a:ext>
            </a:extLst>
          </p:cNvPr>
          <p:cNvSpPr>
            <a:spLocks noGrp="1"/>
          </p:cNvSpPr>
          <p:nvPr>
            <p:ph type="body" sz="quarter" idx="36" hasCustomPrompt="1"/>
          </p:nvPr>
        </p:nvSpPr>
        <p:spPr>
          <a:xfrm>
            <a:off x="5039652" y="3835316"/>
            <a:ext cx="2621714" cy="590604"/>
          </a:xfrm>
        </p:spPr>
        <p:txBody>
          <a:bodyPr anchor="t">
            <a:normAutofit/>
          </a:bodyPr>
          <a:lstStyle>
            <a:lvl1pPr>
              <a:defRPr sz="1600" b="0">
                <a:solidFill>
                  <a:schemeClr val="tx2"/>
                </a:solidFill>
              </a:defRPr>
            </a:lvl1pPr>
          </a:lstStyle>
          <a:p>
            <a:pPr lvl="0"/>
            <a:r>
              <a:rPr lang="nl-NL" dirty="0"/>
              <a:t>Ondertitel</a:t>
            </a:r>
          </a:p>
        </p:txBody>
      </p:sp>
      <p:sp>
        <p:nvSpPr>
          <p:cNvPr id="40" name="Tijdelijke aanduiding voor tekst 21">
            <a:extLst>
              <a:ext uri="{FF2B5EF4-FFF2-40B4-BE49-F238E27FC236}">
                <a16:creationId xmlns:a16="http://schemas.microsoft.com/office/drawing/2014/main" id="{EBD74958-24CB-7D44-9DEF-E747DA791B78}"/>
              </a:ext>
            </a:extLst>
          </p:cNvPr>
          <p:cNvSpPr>
            <a:spLocks noGrp="1"/>
          </p:cNvSpPr>
          <p:nvPr>
            <p:ph type="body" sz="quarter" idx="37" hasCustomPrompt="1"/>
          </p:nvPr>
        </p:nvSpPr>
        <p:spPr>
          <a:xfrm>
            <a:off x="5039652" y="3193290"/>
            <a:ext cx="2621714" cy="590604"/>
          </a:xfrm>
        </p:spPr>
        <p:txBody>
          <a:bodyPr anchor="b">
            <a:noAutofit/>
          </a:bodyPr>
          <a:lstStyle>
            <a:lvl1pPr>
              <a:defRPr sz="2400" b="1">
                <a:solidFill>
                  <a:schemeClr val="tx2"/>
                </a:solidFill>
              </a:defRPr>
            </a:lvl1pPr>
          </a:lstStyle>
          <a:p>
            <a:pPr lvl="0"/>
            <a:r>
              <a:rPr lang="nl-NL" dirty="0"/>
              <a:t>Voeg een titel toe</a:t>
            </a:r>
          </a:p>
        </p:txBody>
      </p:sp>
      <p:sp>
        <p:nvSpPr>
          <p:cNvPr id="41" name="Tijdelijke aanduiding voor tekst 21">
            <a:extLst>
              <a:ext uri="{FF2B5EF4-FFF2-40B4-BE49-F238E27FC236}">
                <a16:creationId xmlns:a16="http://schemas.microsoft.com/office/drawing/2014/main" id="{5577EF6C-C769-C348-9752-18232E322864}"/>
              </a:ext>
            </a:extLst>
          </p:cNvPr>
          <p:cNvSpPr>
            <a:spLocks noGrp="1"/>
          </p:cNvSpPr>
          <p:nvPr>
            <p:ph type="body" sz="quarter" idx="38" hasCustomPrompt="1"/>
          </p:nvPr>
        </p:nvSpPr>
        <p:spPr>
          <a:xfrm>
            <a:off x="4192935" y="3172067"/>
            <a:ext cx="712931" cy="604577"/>
          </a:xfrm>
        </p:spPr>
        <p:txBody>
          <a:bodyPr lIns="0" tIns="0" rIns="0" bIns="0" anchor="t">
            <a:noAutofit/>
          </a:bodyPr>
          <a:lstStyle>
            <a:lvl1pPr algn="r">
              <a:defRPr sz="4400" b="1">
                <a:solidFill>
                  <a:schemeClr val="tx1"/>
                </a:solidFill>
              </a:defRPr>
            </a:lvl1pPr>
          </a:lstStyle>
          <a:p>
            <a:pPr lvl="0"/>
            <a:r>
              <a:rPr lang="nl-NL" dirty="0"/>
              <a:t>#</a:t>
            </a:r>
          </a:p>
        </p:txBody>
      </p:sp>
      <p:sp>
        <p:nvSpPr>
          <p:cNvPr id="42" name="Tijdelijke aanduiding voor tekst 21">
            <a:extLst>
              <a:ext uri="{FF2B5EF4-FFF2-40B4-BE49-F238E27FC236}">
                <a16:creationId xmlns:a16="http://schemas.microsoft.com/office/drawing/2014/main" id="{623C63F9-1903-1D4F-AB89-1317081CAE7E}"/>
              </a:ext>
            </a:extLst>
          </p:cNvPr>
          <p:cNvSpPr>
            <a:spLocks noGrp="1"/>
          </p:cNvSpPr>
          <p:nvPr>
            <p:ph type="body" sz="quarter" idx="39" hasCustomPrompt="1"/>
          </p:nvPr>
        </p:nvSpPr>
        <p:spPr>
          <a:xfrm>
            <a:off x="5039652" y="5237396"/>
            <a:ext cx="2621714" cy="590604"/>
          </a:xfrm>
        </p:spPr>
        <p:txBody>
          <a:bodyPr anchor="t">
            <a:normAutofit/>
          </a:bodyPr>
          <a:lstStyle>
            <a:lvl1pPr>
              <a:defRPr sz="1600" b="0">
                <a:solidFill>
                  <a:schemeClr val="tx2"/>
                </a:solidFill>
              </a:defRPr>
            </a:lvl1pPr>
          </a:lstStyle>
          <a:p>
            <a:pPr lvl="0"/>
            <a:r>
              <a:rPr lang="nl-NL" dirty="0"/>
              <a:t>Ondertitel</a:t>
            </a:r>
          </a:p>
        </p:txBody>
      </p:sp>
      <p:sp>
        <p:nvSpPr>
          <p:cNvPr id="43" name="Tijdelijke aanduiding voor tekst 21">
            <a:extLst>
              <a:ext uri="{FF2B5EF4-FFF2-40B4-BE49-F238E27FC236}">
                <a16:creationId xmlns:a16="http://schemas.microsoft.com/office/drawing/2014/main" id="{13FE5F3D-6C91-374A-B7EB-6DB7266B49AA}"/>
              </a:ext>
            </a:extLst>
          </p:cNvPr>
          <p:cNvSpPr>
            <a:spLocks noGrp="1"/>
          </p:cNvSpPr>
          <p:nvPr>
            <p:ph type="body" sz="quarter" idx="40" hasCustomPrompt="1"/>
          </p:nvPr>
        </p:nvSpPr>
        <p:spPr>
          <a:xfrm>
            <a:off x="5039652" y="4595370"/>
            <a:ext cx="2621714" cy="590604"/>
          </a:xfrm>
        </p:spPr>
        <p:txBody>
          <a:bodyPr anchor="b">
            <a:noAutofit/>
          </a:bodyPr>
          <a:lstStyle>
            <a:lvl1pPr>
              <a:defRPr sz="2400" b="1">
                <a:solidFill>
                  <a:schemeClr val="tx2"/>
                </a:solidFill>
              </a:defRPr>
            </a:lvl1pPr>
          </a:lstStyle>
          <a:p>
            <a:pPr lvl="0"/>
            <a:r>
              <a:rPr lang="nl-NL" dirty="0"/>
              <a:t>Voeg een titel toe</a:t>
            </a:r>
          </a:p>
        </p:txBody>
      </p:sp>
      <p:sp>
        <p:nvSpPr>
          <p:cNvPr id="44" name="Tijdelijke aanduiding voor tekst 21">
            <a:extLst>
              <a:ext uri="{FF2B5EF4-FFF2-40B4-BE49-F238E27FC236}">
                <a16:creationId xmlns:a16="http://schemas.microsoft.com/office/drawing/2014/main" id="{426D5A33-416D-4A48-8072-9954AAA81246}"/>
              </a:ext>
            </a:extLst>
          </p:cNvPr>
          <p:cNvSpPr>
            <a:spLocks noGrp="1"/>
          </p:cNvSpPr>
          <p:nvPr>
            <p:ph type="body" sz="quarter" idx="41" hasCustomPrompt="1"/>
          </p:nvPr>
        </p:nvSpPr>
        <p:spPr>
          <a:xfrm>
            <a:off x="4192935" y="4574147"/>
            <a:ext cx="712931" cy="604577"/>
          </a:xfrm>
        </p:spPr>
        <p:txBody>
          <a:bodyPr lIns="0" tIns="0" rIns="0" bIns="0" anchor="t">
            <a:noAutofit/>
          </a:bodyPr>
          <a:lstStyle>
            <a:lvl1pPr algn="r">
              <a:defRPr sz="4400" b="1">
                <a:solidFill>
                  <a:schemeClr val="tx1"/>
                </a:solidFill>
              </a:defRPr>
            </a:lvl1pPr>
          </a:lstStyle>
          <a:p>
            <a:pPr lvl="0"/>
            <a:r>
              <a:rPr lang="nl-NL" dirty="0"/>
              <a:t>#</a:t>
            </a:r>
          </a:p>
        </p:txBody>
      </p:sp>
      <p:sp>
        <p:nvSpPr>
          <p:cNvPr id="45" name="Tijdelijke aanduiding voor tekst 21">
            <a:extLst>
              <a:ext uri="{FF2B5EF4-FFF2-40B4-BE49-F238E27FC236}">
                <a16:creationId xmlns:a16="http://schemas.microsoft.com/office/drawing/2014/main" id="{D61AC51F-5ED2-DC4E-8006-D32AD55F709D}"/>
              </a:ext>
            </a:extLst>
          </p:cNvPr>
          <p:cNvSpPr>
            <a:spLocks noGrp="1"/>
          </p:cNvSpPr>
          <p:nvPr>
            <p:ph type="body" sz="quarter" idx="42" hasCustomPrompt="1"/>
          </p:nvPr>
        </p:nvSpPr>
        <p:spPr>
          <a:xfrm>
            <a:off x="8732086" y="2424527"/>
            <a:ext cx="2621714" cy="590604"/>
          </a:xfrm>
        </p:spPr>
        <p:txBody>
          <a:bodyPr anchor="t">
            <a:normAutofit/>
          </a:bodyPr>
          <a:lstStyle>
            <a:lvl1pPr>
              <a:defRPr sz="1600" b="0">
                <a:solidFill>
                  <a:schemeClr val="tx2"/>
                </a:solidFill>
              </a:defRPr>
            </a:lvl1pPr>
          </a:lstStyle>
          <a:p>
            <a:pPr lvl="0"/>
            <a:r>
              <a:rPr lang="nl-NL" dirty="0"/>
              <a:t>Ondertitel</a:t>
            </a:r>
          </a:p>
        </p:txBody>
      </p:sp>
      <p:sp>
        <p:nvSpPr>
          <p:cNvPr id="46" name="Tijdelijke aanduiding voor tekst 21">
            <a:extLst>
              <a:ext uri="{FF2B5EF4-FFF2-40B4-BE49-F238E27FC236}">
                <a16:creationId xmlns:a16="http://schemas.microsoft.com/office/drawing/2014/main" id="{8D4DD0E9-C70C-BA4A-A4A6-201AD7D1588B}"/>
              </a:ext>
            </a:extLst>
          </p:cNvPr>
          <p:cNvSpPr>
            <a:spLocks noGrp="1"/>
          </p:cNvSpPr>
          <p:nvPr>
            <p:ph type="body" sz="quarter" idx="43" hasCustomPrompt="1"/>
          </p:nvPr>
        </p:nvSpPr>
        <p:spPr>
          <a:xfrm>
            <a:off x="8732086" y="1782501"/>
            <a:ext cx="2621714" cy="590604"/>
          </a:xfrm>
        </p:spPr>
        <p:txBody>
          <a:bodyPr anchor="b">
            <a:noAutofit/>
          </a:bodyPr>
          <a:lstStyle>
            <a:lvl1pPr>
              <a:defRPr sz="2400" b="1">
                <a:solidFill>
                  <a:schemeClr val="tx2"/>
                </a:solidFill>
              </a:defRPr>
            </a:lvl1pPr>
          </a:lstStyle>
          <a:p>
            <a:pPr lvl="0"/>
            <a:r>
              <a:rPr lang="nl-NL" dirty="0"/>
              <a:t>Voeg een titel toe</a:t>
            </a:r>
          </a:p>
        </p:txBody>
      </p:sp>
      <p:sp>
        <p:nvSpPr>
          <p:cNvPr id="47" name="Tijdelijke aanduiding voor tekst 21">
            <a:extLst>
              <a:ext uri="{FF2B5EF4-FFF2-40B4-BE49-F238E27FC236}">
                <a16:creationId xmlns:a16="http://schemas.microsoft.com/office/drawing/2014/main" id="{4CB6E9D6-F6AA-4E4E-89DC-1BE0E14168E1}"/>
              </a:ext>
            </a:extLst>
          </p:cNvPr>
          <p:cNvSpPr>
            <a:spLocks noGrp="1"/>
          </p:cNvSpPr>
          <p:nvPr>
            <p:ph type="body" sz="quarter" idx="44" hasCustomPrompt="1"/>
          </p:nvPr>
        </p:nvSpPr>
        <p:spPr>
          <a:xfrm>
            <a:off x="7885369" y="1761278"/>
            <a:ext cx="712931" cy="604577"/>
          </a:xfrm>
        </p:spPr>
        <p:txBody>
          <a:bodyPr lIns="0" tIns="0" rIns="0" bIns="0" anchor="t">
            <a:noAutofit/>
          </a:bodyPr>
          <a:lstStyle>
            <a:lvl1pPr algn="r">
              <a:defRPr sz="4400" b="1">
                <a:solidFill>
                  <a:schemeClr val="tx1"/>
                </a:solidFill>
              </a:defRPr>
            </a:lvl1pPr>
          </a:lstStyle>
          <a:p>
            <a:pPr lvl="0"/>
            <a:r>
              <a:rPr lang="nl-NL" dirty="0"/>
              <a:t>#</a:t>
            </a:r>
          </a:p>
        </p:txBody>
      </p:sp>
      <p:sp>
        <p:nvSpPr>
          <p:cNvPr id="48" name="Tijdelijke aanduiding voor tekst 21">
            <a:extLst>
              <a:ext uri="{FF2B5EF4-FFF2-40B4-BE49-F238E27FC236}">
                <a16:creationId xmlns:a16="http://schemas.microsoft.com/office/drawing/2014/main" id="{11A58402-A20B-B94F-B2CA-852B815DD0A5}"/>
              </a:ext>
            </a:extLst>
          </p:cNvPr>
          <p:cNvSpPr>
            <a:spLocks noGrp="1"/>
          </p:cNvSpPr>
          <p:nvPr>
            <p:ph type="body" sz="quarter" idx="45" hasCustomPrompt="1"/>
          </p:nvPr>
        </p:nvSpPr>
        <p:spPr>
          <a:xfrm>
            <a:off x="8732086" y="3835316"/>
            <a:ext cx="2621714" cy="590604"/>
          </a:xfrm>
        </p:spPr>
        <p:txBody>
          <a:bodyPr anchor="t">
            <a:normAutofit/>
          </a:bodyPr>
          <a:lstStyle>
            <a:lvl1pPr>
              <a:defRPr sz="1600" b="0">
                <a:solidFill>
                  <a:schemeClr val="tx2"/>
                </a:solidFill>
              </a:defRPr>
            </a:lvl1pPr>
          </a:lstStyle>
          <a:p>
            <a:pPr lvl="0"/>
            <a:r>
              <a:rPr lang="nl-NL" dirty="0"/>
              <a:t>Ondertitel</a:t>
            </a:r>
          </a:p>
        </p:txBody>
      </p:sp>
      <p:sp>
        <p:nvSpPr>
          <p:cNvPr id="49" name="Tijdelijke aanduiding voor tekst 21">
            <a:extLst>
              <a:ext uri="{FF2B5EF4-FFF2-40B4-BE49-F238E27FC236}">
                <a16:creationId xmlns:a16="http://schemas.microsoft.com/office/drawing/2014/main" id="{2FD03673-2EBA-7248-8F58-4520F4772959}"/>
              </a:ext>
            </a:extLst>
          </p:cNvPr>
          <p:cNvSpPr>
            <a:spLocks noGrp="1"/>
          </p:cNvSpPr>
          <p:nvPr>
            <p:ph type="body" sz="quarter" idx="46" hasCustomPrompt="1"/>
          </p:nvPr>
        </p:nvSpPr>
        <p:spPr>
          <a:xfrm>
            <a:off x="8732086" y="3193290"/>
            <a:ext cx="2621714" cy="590604"/>
          </a:xfrm>
        </p:spPr>
        <p:txBody>
          <a:bodyPr anchor="b">
            <a:noAutofit/>
          </a:bodyPr>
          <a:lstStyle>
            <a:lvl1pPr>
              <a:defRPr sz="2400" b="1">
                <a:solidFill>
                  <a:schemeClr val="tx2"/>
                </a:solidFill>
              </a:defRPr>
            </a:lvl1pPr>
          </a:lstStyle>
          <a:p>
            <a:pPr lvl="0"/>
            <a:r>
              <a:rPr lang="nl-NL" dirty="0"/>
              <a:t>Voeg een titel toe</a:t>
            </a:r>
          </a:p>
        </p:txBody>
      </p:sp>
      <p:sp>
        <p:nvSpPr>
          <p:cNvPr id="50" name="Tijdelijke aanduiding voor tekst 21">
            <a:extLst>
              <a:ext uri="{FF2B5EF4-FFF2-40B4-BE49-F238E27FC236}">
                <a16:creationId xmlns:a16="http://schemas.microsoft.com/office/drawing/2014/main" id="{844A73E1-90CB-7D49-A6B4-ABE07D10091A}"/>
              </a:ext>
            </a:extLst>
          </p:cNvPr>
          <p:cNvSpPr>
            <a:spLocks noGrp="1"/>
          </p:cNvSpPr>
          <p:nvPr>
            <p:ph type="body" sz="quarter" idx="47" hasCustomPrompt="1"/>
          </p:nvPr>
        </p:nvSpPr>
        <p:spPr>
          <a:xfrm>
            <a:off x="7885369" y="3172067"/>
            <a:ext cx="712931" cy="604577"/>
          </a:xfrm>
        </p:spPr>
        <p:txBody>
          <a:bodyPr lIns="0" tIns="0" rIns="0" bIns="0" anchor="t">
            <a:noAutofit/>
          </a:bodyPr>
          <a:lstStyle>
            <a:lvl1pPr algn="r">
              <a:defRPr sz="4400" b="1">
                <a:solidFill>
                  <a:schemeClr val="tx1"/>
                </a:solidFill>
              </a:defRPr>
            </a:lvl1pPr>
          </a:lstStyle>
          <a:p>
            <a:pPr lvl="0"/>
            <a:r>
              <a:rPr lang="nl-NL" dirty="0"/>
              <a:t>#</a:t>
            </a:r>
          </a:p>
        </p:txBody>
      </p:sp>
      <p:sp>
        <p:nvSpPr>
          <p:cNvPr id="51" name="Tijdelijke aanduiding voor tekst 21">
            <a:extLst>
              <a:ext uri="{FF2B5EF4-FFF2-40B4-BE49-F238E27FC236}">
                <a16:creationId xmlns:a16="http://schemas.microsoft.com/office/drawing/2014/main" id="{828C7F58-80FD-DE40-B6C5-F103D40C2321}"/>
              </a:ext>
            </a:extLst>
          </p:cNvPr>
          <p:cNvSpPr>
            <a:spLocks noGrp="1"/>
          </p:cNvSpPr>
          <p:nvPr>
            <p:ph type="body" sz="quarter" idx="48" hasCustomPrompt="1"/>
          </p:nvPr>
        </p:nvSpPr>
        <p:spPr>
          <a:xfrm>
            <a:off x="8732086" y="5237396"/>
            <a:ext cx="2621714" cy="590604"/>
          </a:xfrm>
        </p:spPr>
        <p:txBody>
          <a:bodyPr anchor="t">
            <a:normAutofit/>
          </a:bodyPr>
          <a:lstStyle>
            <a:lvl1pPr>
              <a:defRPr sz="1600" b="0">
                <a:solidFill>
                  <a:schemeClr val="tx2"/>
                </a:solidFill>
              </a:defRPr>
            </a:lvl1pPr>
          </a:lstStyle>
          <a:p>
            <a:pPr lvl="0"/>
            <a:r>
              <a:rPr lang="nl-NL" dirty="0"/>
              <a:t>Ondertitel</a:t>
            </a:r>
          </a:p>
        </p:txBody>
      </p:sp>
      <p:sp>
        <p:nvSpPr>
          <p:cNvPr id="52" name="Tijdelijke aanduiding voor tekst 21">
            <a:extLst>
              <a:ext uri="{FF2B5EF4-FFF2-40B4-BE49-F238E27FC236}">
                <a16:creationId xmlns:a16="http://schemas.microsoft.com/office/drawing/2014/main" id="{81D0E237-2302-9E4A-846D-584437502D32}"/>
              </a:ext>
            </a:extLst>
          </p:cNvPr>
          <p:cNvSpPr>
            <a:spLocks noGrp="1"/>
          </p:cNvSpPr>
          <p:nvPr>
            <p:ph type="body" sz="quarter" idx="49" hasCustomPrompt="1"/>
          </p:nvPr>
        </p:nvSpPr>
        <p:spPr>
          <a:xfrm>
            <a:off x="8732086" y="4595370"/>
            <a:ext cx="2621714" cy="590604"/>
          </a:xfrm>
        </p:spPr>
        <p:txBody>
          <a:bodyPr anchor="b">
            <a:noAutofit/>
          </a:bodyPr>
          <a:lstStyle>
            <a:lvl1pPr>
              <a:defRPr sz="2400" b="1">
                <a:solidFill>
                  <a:schemeClr val="tx2"/>
                </a:solidFill>
              </a:defRPr>
            </a:lvl1pPr>
          </a:lstStyle>
          <a:p>
            <a:pPr lvl="0"/>
            <a:r>
              <a:rPr lang="nl-NL" dirty="0"/>
              <a:t>Voeg een titel toe</a:t>
            </a:r>
          </a:p>
        </p:txBody>
      </p:sp>
      <p:sp>
        <p:nvSpPr>
          <p:cNvPr id="53" name="Tijdelijke aanduiding voor tekst 21">
            <a:extLst>
              <a:ext uri="{FF2B5EF4-FFF2-40B4-BE49-F238E27FC236}">
                <a16:creationId xmlns:a16="http://schemas.microsoft.com/office/drawing/2014/main" id="{807B5B7D-6EF7-9044-A2B0-393F2111939C}"/>
              </a:ext>
            </a:extLst>
          </p:cNvPr>
          <p:cNvSpPr>
            <a:spLocks noGrp="1"/>
          </p:cNvSpPr>
          <p:nvPr>
            <p:ph type="body" sz="quarter" idx="50" hasCustomPrompt="1"/>
          </p:nvPr>
        </p:nvSpPr>
        <p:spPr>
          <a:xfrm>
            <a:off x="7885369" y="4574147"/>
            <a:ext cx="712931" cy="604577"/>
          </a:xfrm>
        </p:spPr>
        <p:txBody>
          <a:bodyPr lIns="0" tIns="0" rIns="0" bIns="0" anchor="t">
            <a:noAutofit/>
          </a:bodyPr>
          <a:lstStyle>
            <a:lvl1pPr algn="r">
              <a:defRPr sz="4400" b="1">
                <a:solidFill>
                  <a:schemeClr val="tx1"/>
                </a:solidFill>
              </a:defRPr>
            </a:lvl1pPr>
          </a:lstStyle>
          <a:p>
            <a:pPr lvl="0"/>
            <a:r>
              <a:rPr lang="nl-NL" dirty="0"/>
              <a:t>#</a:t>
            </a:r>
          </a:p>
        </p:txBody>
      </p:sp>
      <p:sp>
        <p:nvSpPr>
          <p:cNvPr id="32" name="Tijdelijke aanduiding voor voettekst 6">
            <a:extLst>
              <a:ext uri="{FF2B5EF4-FFF2-40B4-BE49-F238E27FC236}">
                <a16:creationId xmlns:a16="http://schemas.microsoft.com/office/drawing/2014/main" id="{DCC369A6-7E8E-246E-1A1D-666EDFCA93C5}"/>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334250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B5217-260B-0248-BA18-DCE5C896F805}"/>
              </a:ext>
            </a:extLst>
          </p:cNvPr>
          <p:cNvSpPr>
            <a:spLocks noGrp="1"/>
          </p:cNvSpPr>
          <p:nvPr>
            <p:ph type="title" hasCustomPrompt="1"/>
          </p:nvPr>
        </p:nvSpPr>
        <p:spPr>
          <a:xfrm>
            <a:off x="1365948" y="1260580"/>
            <a:ext cx="9214009" cy="1325563"/>
          </a:xfrm>
        </p:spPr>
        <p:txBody>
          <a:bodyPr lIns="180000" anchor="b" anchorCtr="0"/>
          <a:lstStyle>
            <a:lvl1pPr>
              <a:defRPr>
                <a:solidFill>
                  <a:schemeClr val="tx2"/>
                </a:solidFill>
              </a:defRPr>
            </a:lvl1pPr>
          </a:lstStyle>
          <a:p>
            <a:r>
              <a:rPr lang="nl-NL" dirty="0"/>
              <a:t>Voeg een titel toe</a:t>
            </a:r>
          </a:p>
        </p:txBody>
      </p:sp>
      <p:sp>
        <p:nvSpPr>
          <p:cNvPr id="10" name="Tijdelijke aanduiding voor tekst 9">
            <a:extLst>
              <a:ext uri="{FF2B5EF4-FFF2-40B4-BE49-F238E27FC236}">
                <a16:creationId xmlns:a16="http://schemas.microsoft.com/office/drawing/2014/main" id="{BE0FCC28-1353-4449-8316-2A036131656B}"/>
              </a:ext>
            </a:extLst>
          </p:cNvPr>
          <p:cNvSpPr>
            <a:spLocks noGrp="1"/>
          </p:cNvSpPr>
          <p:nvPr>
            <p:ph type="body" sz="quarter" idx="13" hasCustomPrompt="1"/>
          </p:nvPr>
        </p:nvSpPr>
        <p:spPr>
          <a:xfrm>
            <a:off x="1944171" y="2897089"/>
            <a:ext cx="8635786" cy="3166893"/>
          </a:xfrm>
        </p:spPr>
        <p:txBody>
          <a:bodyPr lIns="0" tIns="0" rIns="0" bIns="0">
            <a:normAutofit/>
          </a:bodyPr>
          <a:lstStyle>
            <a:lvl2pPr marL="211138" indent="0">
              <a:buNone/>
              <a:defRPr/>
            </a:lvl2pPr>
          </a:lstStyle>
          <a:p>
            <a:pPr lvl="1"/>
            <a:r>
              <a:rPr lang="nl-NL" dirty="0"/>
              <a:t>Voeg hier een tekst toe.</a:t>
            </a:r>
          </a:p>
        </p:txBody>
      </p:sp>
      <p:pic>
        <p:nvPicPr>
          <p:cNvPr id="13" name="Afbeelding 12">
            <a:extLst>
              <a:ext uri="{FF2B5EF4-FFF2-40B4-BE49-F238E27FC236}">
                <a16:creationId xmlns:a16="http://schemas.microsoft.com/office/drawing/2014/main" id="{BC79073E-AC55-0B40-8B8B-0587F5CF7414}"/>
              </a:ext>
            </a:extLst>
          </p:cNvPr>
          <p:cNvPicPr>
            <a:picLocks noChangeAspect="1"/>
          </p:cNvPicPr>
          <p:nvPr userDrawn="1"/>
        </p:nvPicPr>
        <p:blipFill>
          <a:blip r:embed="rId2"/>
          <a:stretch>
            <a:fillRect/>
          </a:stretch>
        </p:blipFill>
        <p:spPr>
          <a:xfrm>
            <a:off x="1315169" y="1300594"/>
            <a:ext cx="838751" cy="838751"/>
          </a:xfrm>
          <a:prstGeom prst="rect">
            <a:avLst/>
          </a:prstGeom>
        </p:spPr>
      </p:pic>
      <p:pic>
        <p:nvPicPr>
          <p:cNvPr id="14" name="Graphic 13">
            <a:extLst>
              <a:ext uri="{FF2B5EF4-FFF2-40B4-BE49-F238E27FC236}">
                <a16:creationId xmlns:a16="http://schemas.microsoft.com/office/drawing/2014/main" id="{C4536DCD-9DA6-994B-82F2-5127CFA2C3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9131" y="156368"/>
            <a:ext cx="1049338" cy="1049338"/>
          </a:xfrm>
          <a:prstGeom prst="rect">
            <a:avLst/>
          </a:prstGeom>
        </p:spPr>
      </p:pic>
      <p:pic>
        <p:nvPicPr>
          <p:cNvPr id="15" name="Afbeelding 14">
            <a:extLst>
              <a:ext uri="{FF2B5EF4-FFF2-40B4-BE49-F238E27FC236}">
                <a16:creationId xmlns:a16="http://schemas.microsoft.com/office/drawing/2014/main" id="{D882C923-963A-2643-9FD9-C48A62AFD2D0}"/>
              </a:ext>
            </a:extLst>
          </p:cNvPr>
          <p:cNvPicPr>
            <a:picLocks noChangeAspect="1"/>
          </p:cNvPicPr>
          <p:nvPr userDrawn="1"/>
        </p:nvPicPr>
        <p:blipFill rotWithShape="1">
          <a:blip r:embed="rId5">
            <a:alphaModFix amt="50000"/>
          </a:blip>
          <a:srcRect l="93624" r="905" b="47111"/>
          <a:stretch/>
        </p:blipFill>
        <p:spPr>
          <a:xfrm>
            <a:off x="-1" y="1304970"/>
            <a:ext cx="406443" cy="5553030"/>
          </a:xfrm>
          <a:prstGeom prst="rect">
            <a:avLst/>
          </a:prstGeom>
        </p:spPr>
      </p:pic>
      <p:sp>
        <p:nvSpPr>
          <p:cNvPr id="8" name="Tijdelijke aanduiding voor voettekst 6">
            <a:extLst>
              <a:ext uri="{FF2B5EF4-FFF2-40B4-BE49-F238E27FC236}">
                <a16:creationId xmlns:a16="http://schemas.microsoft.com/office/drawing/2014/main" id="{4569988C-926D-428D-4E2A-F7C406DC2408}"/>
              </a:ext>
            </a:extLst>
          </p:cNvPr>
          <p:cNvSpPr>
            <a:spLocks noGrp="1"/>
          </p:cNvSpPr>
          <p:nvPr>
            <p:ph type="ftr" sz="quarter" idx="14"/>
          </p:nvPr>
        </p:nvSpPr>
        <p:spPr>
          <a:xfrm>
            <a:off x="406443" y="103794"/>
            <a:ext cx="4114800" cy="365125"/>
          </a:xfrm>
        </p:spPr>
        <p:txBody>
          <a:bodyPr anchor="b"/>
          <a:lstStyle>
            <a:lvl1pPr>
              <a:defRPr sz="1100" spc="60" baseline="0"/>
            </a:lvl1pPr>
          </a:lstStyle>
          <a:p>
            <a:r>
              <a:rPr lang="nl-NL"/>
              <a:t>VUL HIER THEMA/ONDERWEP IN</a:t>
            </a:r>
            <a:endParaRPr lang="nl-NL" dirty="0"/>
          </a:p>
        </p:txBody>
      </p:sp>
    </p:spTree>
    <p:extLst>
      <p:ext uri="{BB962C8B-B14F-4D97-AF65-F5344CB8AC3E}">
        <p14:creationId xmlns:p14="http://schemas.microsoft.com/office/powerpoint/2010/main" val="28830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jdelijke aanduiding voor voettekst 13">
            <a:extLst>
              <a:ext uri="{FF2B5EF4-FFF2-40B4-BE49-F238E27FC236}">
                <a16:creationId xmlns:a16="http://schemas.microsoft.com/office/drawing/2014/main" id="{17C2028A-961B-9342-9F59-78A445B7241B}"/>
              </a:ext>
            </a:extLst>
          </p:cNvPr>
          <p:cNvSpPr>
            <a:spLocks noGrp="1"/>
          </p:cNvSpPr>
          <p:nvPr>
            <p:ph type="ftr" sz="quarter" idx="3"/>
          </p:nvPr>
        </p:nvSpPr>
        <p:spPr>
          <a:xfrm>
            <a:off x="397565" y="103794"/>
            <a:ext cx="4114800" cy="365125"/>
          </a:xfrm>
          <a:prstGeom prst="rect">
            <a:avLst/>
          </a:prstGeom>
        </p:spPr>
        <p:txBody>
          <a:bodyPr vert="horz" lIns="0" tIns="45720" rIns="91440" bIns="45720" rtlCol="0" anchor="b"/>
          <a:lstStyle>
            <a:lvl1pPr algn="l">
              <a:defRPr sz="1200">
                <a:solidFill>
                  <a:schemeClr val="tx2"/>
                </a:solidFill>
              </a:defRPr>
            </a:lvl1pPr>
          </a:lstStyle>
          <a:p>
            <a:r>
              <a:rPr lang="nl-NL" dirty="0"/>
              <a:t>VUL HIER THEMA/ONDERWEP IN</a:t>
            </a:r>
          </a:p>
        </p:txBody>
      </p:sp>
      <p:sp>
        <p:nvSpPr>
          <p:cNvPr id="2" name="Tijdelijke aanduiding voor titel 1">
            <a:extLst>
              <a:ext uri="{FF2B5EF4-FFF2-40B4-BE49-F238E27FC236}">
                <a16:creationId xmlns:a16="http://schemas.microsoft.com/office/drawing/2014/main" id="{6B8DBEBE-491C-2F42-BF35-BBE74D93CF18}"/>
              </a:ext>
            </a:extLst>
          </p:cNvPr>
          <p:cNvSpPr>
            <a:spLocks noGrp="1"/>
          </p:cNvSpPr>
          <p:nvPr>
            <p:ph type="title"/>
          </p:nvPr>
        </p:nvSpPr>
        <p:spPr>
          <a:xfrm>
            <a:off x="838200" y="365125"/>
            <a:ext cx="10515600" cy="1325563"/>
          </a:xfrm>
          <a:prstGeom prst="rect">
            <a:avLst/>
          </a:prstGeom>
        </p:spPr>
        <p:txBody>
          <a:bodyPr vert="horz" lIns="108000" tIns="45720" rIns="91440" bIns="45720" rtlCol="0" anchor="ctr">
            <a:normAutofit/>
          </a:bodyPr>
          <a:lstStyle/>
          <a:p>
            <a:r>
              <a:rPr lang="nl-NL" dirty="0"/>
              <a:t>Klik om stijl te bewerken</a:t>
            </a:r>
          </a:p>
        </p:txBody>
      </p:sp>
      <p:sp>
        <p:nvSpPr>
          <p:cNvPr id="11" name="Tijdelijke aanduiding voor tekst 10">
            <a:extLst>
              <a:ext uri="{FF2B5EF4-FFF2-40B4-BE49-F238E27FC236}">
                <a16:creationId xmlns:a16="http://schemas.microsoft.com/office/drawing/2014/main" id="{D9B0A385-B9F4-DC46-84DA-D0629FC9F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cxnSp>
        <p:nvCxnSpPr>
          <p:cNvPr id="13" name="Rechte verbindingslijn 12">
            <a:extLst>
              <a:ext uri="{FF2B5EF4-FFF2-40B4-BE49-F238E27FC236}">
                <a16:creationId xmlns:a16="http://schemas.microsoft.com/office/drawing/2014/main" id="{BBDEF9E1-9AD7-0C47-86A5-3A5F1A8140C0}"/>
              </a:ext>
            </a:extLst>
          </p:cNvPr>
          <p:cNvCxnSpPr>
            <a:cxnSpLocks/>
          </p:cNvCxnSpPr>
          <p:nvPr userDrawn="1"/>
        </p:nvCxnSpPr>
        <p:spPr>
          <a:xfrm>
            <a:off x="397565" y="494748"/>
            <a:ext cx="440635" cy="0"/>
          </a:xfrm>
          <a:prstGeom prst="line">
            <a:avLst/>
          </a:prstGeom>
          <a:ln w="31750"/>
        </p:spPr>
        <p:style>
          <a:lnRef idx="3">
            <a:schemeClr val="accent5"/>
          </a:lnRef>
          <a:fillRef idx="0">
            <a:schemeClr val="accent5"/>
          </a:fillRef>
          <a:effectRef idx="2">
            <a:schemeClr val="accent5"/>
          </a:effectRef>
          <a:fontRef idx="minor">
            <a:schemeClr val="tx1"/>
          </a:fontRef>
        </p:style>
      </p:cxnSp>
      <p:sp>
        <p:nvSpPr>
          <p:cNvPr id="6" name="Tijdelijke aanduiding voor tekst 10">
            <a:extLst>
              <a:ext uri="{FF2B5EF4-FFF2-40B4-BE49-F238E27FC236}">
                <a16:creationId xmlns:a16="http://schemas.microsoft.com/office/drawing/2014/main" id="{F65F1C30-B961-4649-A2DD-2B80D62DE466}"/>
              </a:ext>
            </a:extLst>
          </p:cNvPr>
          <p:cNvSpPr txBox="1">
            <a:spLocks/>
          </p:cNvSpPr>
          <p:nvPr userDrawn="1"/>
        </p:nvSpPr>
        <p:spPr>
          <a:xfrm>
            <a:off x="-5370095" y="-1"/>
            <a:ext cx="4519863" cy="5486395"/>
          </a:xfrm>
          <a:prstGeom prst="rect">
            <a:avLst/>
          </a:prstGeom>
        </p:spPr>
        <p:txBody>
          <a:bodyPr vert="horz" lIns="91440" tIns="45720" rIns="91440" bIns="45720" rtlCol="0">
            <a:normAutofit lnSpcReduction="10000"/>
          </a:bodyPr>
          <a:lstStyle>
            <a:lvl1pPr marL="12700" indent="0" algn="l" defTabSz="914400" rtl="0" eaLnBrk="1" latinLnBrk="0" hangingPunct="1">
              <a:lnSpc>
                <a:spcPct val="90000"/>
              </a:lnSpc>
              <a:spcBef>
                <a:spcPts val="1000"/>
              </a:spcBef>
              <a:buFont typeface="Arial" panose="020B0604020202020204" pitchFamily="34" charset="0"/>
              <a:buNone/>
              <a:tabLst/>
              <a:defRPr sz="2800" b="0" kern="1200">
                <a:solidFill>
                  <a:schemeClr val="tx1"/>
                </a:solidFill>
                <a:latin typeface="Corbel" panose="020B0503020204020204" pitchFamily="34" charset="0"/>
                <a:ea typeface="+mn-ea"/>
                <a:cs typeface="+mn-cs"/>
              </a:defRPr>
            </a:lvl1pPr>
            <a:lvl2pPr marL="11113" indent="0" algn="l" defTabSz="914400" rtl="0" eaLnBrk="1" latinLnBrk="0" hangingPunct="1">
              <a:lnSpc>
                <a:spcPct val="90000"/>
              </a:lnSpc>
              <a:spcBef>
                <a:spcPts val="500"/>
              </a:spcBef>
              <a:buFont typeface="Arial" panose="020B0604020202020204" pitchFamily="34" charset="0"/>
              <a:buNone/>
              <a:tabLst/>
              <a:defRPr sz="2400" kern="1200">
                <a:solidFill>
                  <a:schemeClr val="tx2"/>
                </a:solidFill>
                <a:latin typeface="Corbel" panose="020B0503020204020204" pitchFamily="34" charset="0"/>
                <a:ea typeface="+mn-ea"/>
                <a:cs typeface="+mn-cs"/>
              </a:defRPr>
            </a:lvl2pPr>
            <a:lvl3pPr marL="11113" indent="0" algn="l" defTabSz="914400" rtl="0" eaLnBrk="1" latinLnBrk="0" hangingPunct="1">
              <a:lnSpc>
                <a:spcPct val="90000"/>
              </a:lnSpc>
              <a:spcBef>
                <a:spcPts val="500"/>
              </a:spcBef>
              <a:buFont typeface="Arial" panose="020B0604020202020204" pitchFamily="34" charset="0"/>
              <a:buNone/>
              <a:tabLst/>
              <a:defRPr sz="2000" kern="1200">
                <a:solidFill>
                  <a:schemeClr val="tx2"/>
                </a:solidFill>
                <a:latin typeface="Corbel" panose="020B0503020204020204" pitchFamily="34" charset="0"/>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Corbel" panose="020B0503020204020204" pitchFamily="34" charset="0"/>
                <a:ea typeface="+mn-ea"/>
                <a:cs typeface="+mn-cs"/>
              </a:defRPr>
            </a:lvl4pPr>
            <a:lvl5pPr marL="11113"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400" b="1" dirty="0">
                <a:solidFill>
                  <a:schemeClr val="tx2"/>
                </a:solidFill>
              </a:rPr>
              <a:t>Tips voor het gebruik van het PowerPoint sjabloon</a:t>
            </a:r>
          </a:p>
          <a:p>
            <a:pPr marL="355600" indent="-342900">
              <a:buFont typeface="+mj-lt"/>
              <a:buAutoNum type="arabicPeriod"/>
            </a:pPr>
            <a:r>
              <a:rPr lang="nl-NL" sz="1400" dirty="0">
                <a:solidFill>
                  <a:schemeClr val="tx2"/>
                </a:solidFill>
              </a:rPr>
              <a:t>Je ziet hier een voorbeeldpresentatie. Je kan alle dia's verwijderen en zelf een presentatie maken, of deze dia's aanpassen.</a:t>
            </a:r>
          </a:p>
          <a:p>
            <a:pPr marL="355600" indent="-342900">
              <a:buFont typeface="+mj-lt"/>
              <a:buAutoNum type="arabicPeriod"/>
            </a:pPr>
            <a:r>
              <a:rPr lang="nl-NL" sz="1400" dirty="0">
                <a:solidFill>
                  <a:schemeClr val="tx2"/>
                </a:solidFill>
              </a:rPr>
              <a:t>Klik </a:t>
            </a:r>
            <a:r>
              <a:rPr lang="nl-NL" sz="1400" dirty="0" err="1">
                <a:solidFill>
                  <a:schemeClr val="tx2"/>
                </a:solidFill>
              </a:rPr>
              <a:t>linkboven</a:t>
            </a:r>
            <a:r>
              <a:rPr lang="nl-NL" sz="1400" dirty="0">
                <a:solidFill>
                  <a:schemeClr val="tx2"/>
                </a:solidFill>
              </a:rPr>
              <a:t> op het pijltje naast [nieuwe dia] om een nieuwe dia te kiezen en de stijl te kiezen voor de dia. </a:t>
            </a:r>
          </a:p>
          <a:p>
            <a:pPr marL="355600" indent="-342900">
              <a:buFont typeface="+mj-lt"/>
              <a:buAutoNum type="arabicPeriod"/>
            </a:pPr>
            <a:r>
              <a:rPr lang="nl-NL" sz="1400" dirty="0">
                <a:solidFill>
                  <a:schemeClr val="tx2"/>
                </a:solidFill>
              </a:rPr>
              <a:t>De [blanco begin dia] is bedoeld voor als je je presentatie aan zet maar nog niet de inhoud van je presentatie wil laten zien. Hetzelfde geldt voor de [blanco eind dia]. Door deze toe te voegen voorkom je dat je aan het einde van je presentatie in je PowerPoint-scherm belandt.</a:t>
            </a:r>
          </a:p>
          <a:p>
            <a:pPr marL="355600" indent="-342900">
              <a:buFont typeface="+mj-lt"/>
              <a:buAutoNum type="arabicPeriod"/>
            </a:pPr>
            <a:r>
              <a:rPr lang="nl-NL" sz="1400" dirty="0">
                <a:solidFill>
                  <a:schemeClr val="tx2"/>
                </a:solidFill>
              </a:rPr>
              <a:t>De titel van je presentatie (linksboven in je scherm, met het rode streepje) kan in één keer worden toegepast op alle dia's. Ga naar invoegen &gt; [koptekst en voettekst] &gt; vink [voettekst] aan en vul hier de gewenste presentatie-titel in. Vul je niets in of vink je de voettekst niet aan, dan zal alleen het ronde streepje zichtbaar zijn. Wil je op bepaalde pagina’s geen koptekst? Dan kun je deze handmatig verwijderen.</a:t>
            </a:r>
          </a:p>
          <a:p>
            <a:pPr marL="355600" indent="-342900">
              <a:buFont typeface="+mj-lt"/>
              <a:buAutoNum type="arabicPeriod"/>
            </a:pPr>
            <a:r>
              <a:rPr lang="nl-NL" sz="1400" dirty="0">
                <a:solidFill>
                  <a:schemeClr val="tx2"/>
                </a:solidFill>
              </a:rPr>
              <a:t>Wordt een afbeelding niet naar wens uitgesneden in het kader? Dubbelklik op de geplaatste afbeelding &gt; klik op de tab om bij te snijden [Grootte en eigenschappen]. Hier kun je de positie van je afbeelding wijzigen. X = horizontaal verplaatsen, Y = verticaal verplaatsen.</a:t>
            </a:r>
            <a:endParaRPr lang="nl-NL" sz="1400" b="0" dirty="0">
              <a:solidFill>
                <a:schemeClr val="tx2"/>
              </a:solidFill>
            </a:endParaRPr>
          </a:p>
        </p:txBody>
      </p:sp>
    </p:spTree>
    <p:extLst>
      <p:ext uri="{BB962C8B-B14F-4D97-AF65-F5344CB8AC3E}">
        <p14:creationId xmlns:p14="http://schemas.microsoft.com/office/powerpoint/2010/main" val="3582017675"/>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79" r:id="rId3"/>
    <p:sldLayoutId id="2147483651" r:id="rId4"/>
    <p:sldLayoutId id="2147483663" r:id="rId5"/>
    <p:sldLayoutId id="2147483669" r:id="rId6"/>
    <p:sldLayoutId id="2147483671" r:id="rId7"/>
    <p:sldLayoutId id="2147483678" r:id="rId8"/>
    <p:sldLayoutId id="2147483650" r:id="rId9"/>
    <p:sldLayoutId id="2147483677" r:id="rId10"/>
    <p:sldLayoutId id="2147483670" r:id="rId11"/>
    <p:sldLayoutId id="2147483672" r:id="rId12"/>
    <p:sldLayoutId id="2147483673" r:id="rId13"/>
    <p:sldLayoutId id="2147483660" r:id="rId14"/>
    <p:sldLayoutId id="2147483667" r:id="rId15"/>
    <p:sldLayoutId id="2147483666" r:id="rId16"/>
    <p:sldLayoutId id="2147483668" r:id="rId17"/>
    <p:sldLayoutId id="2147483676" r:id="rId18"/>
  </p:sldLayoutIdLst>
  <p:hf sldNum="0" hdr="0" dt="0"/>
  <p:txStyles>
    <p:titleStyle>
      <a:lvl1pPr algn="l" defTabSz="914400" rtl="0" eaLnBrk="1" latinLnBrk="0" hangingPunct="1">
        <a:lnSpc>
          <a:spcPct val="90000"/>
        </a:lnSpc>
        <a:spcBef>
          <a:spcPct val="0"/>
        </a:spcBef>
        <a:buNone/>
        <a:defRPr sz="4400" b="1" kern="1200">
          <a:solidFill>
            <a:schemeClr val="tx2"/>
          </a:solidFill>
          <a:latin typeface="Corbel" panose="020B0503020204020204" pitchFamily="34" charset="0"/>
          <a:ea typeface="+mj-ea"/>
          <a:cs typeface="+mj-cs"/>
        </a:defRPr>
      </a:lvl1pPr>
    </p:titleStyle>
    <p:bodyStyle>
      <a:lvl1pPr marL="12700" indent="0" algn="l" defTabSz="914400" rtl="0" eaLnBrk="1" latinLnBrk="0" hangingPunct="1">
        <a:lnSpc>
          <a:spcPct val="90000"/>
        </a:lnSpc>
        <a:spcBef>
          <a:spcPts val="1000"/>
        </a:spcBef>
        <a:buFont typeface="Arial" panose="020B0604020202020204" pitchFamily="34" charset="0"/>
        <a:buNone/>
        <a:tabLst/>
        <a:defRPr sz="2800" b="0" kern="1200">
          <a:solidFill>
            <a:schemeClr val="tx2"/>
          </a:solidFill>
          <a:latin typeface="Corbel" panose="020B0503020204020204" pitchFamily="34" charset="0"/>
          <a:ea typeface="+mn-ea"/>
          <a:cs typeface="+mn-cs"/>
        </a:defRPr>
      </a:lvl1pPr>
      <a:lvl2pPr marL="11113" indent="0" algn="l" defTabSz="914400" rtl="0" eaLnBrk="1" latinLnBrk="0" hangingPunct="1">
        <a:lnSpc>
          <a:spcPct val="90000"/>
        </a:lnSpc>
        <a:spcBef>
          <a:spcPts val="500"/>
        </a:spcBef>
        <a:buFont typeface="Arial" panose="020B0604020202020204" pitchFamily="34" charset="0"/>
        <a:buNone/>
        <a:tabLst/>
        <a:defRPr sz="2400" kern="1200">
          <a:solidFill>
            <a:schemeClr val="tx2"/>
          </a:solidFill>
          <a:latin typeface="Corbel" panose="020B0503020204020204" pitchFamily="34" charset="0"/>
          <a:ea typeface="+mn-ea"/>
          <a:cs typeface="+mn-cs"/>
        </a:defRPr>
      </a:lvl2pPr>
      <a:lvl3pPr marL="11113" indent="0" algn="l" defTabSz="914400" rtl="0" eaLnBrk="1" latinLnBrk="0" hangingPunct="1">
        <a:lnSpc>
          <a:spcPct val="90000"/>
        </a:lnSpc>
        <a:spcBef>
          <a:spcPts val="500"/>
        </a:spcBef>
        <a:buFont typeface="Arial" panose="020B0604020202020204" pitchFamily="34" charset="0"/>
        <a:buNone/>
        <a:tabLst/>
        <a:defRPr sz="2000" kern="1200">
          <a:solidFill>
            <a:schemeClr val="tx2"/>
          </a:solidFill>
          <a:latin typeface="Corbel" panose="020B0503020204020204" pitchFamily="34" charset="0"/>
          <a:ea typeface="+mn-ea"/>
          <a:cs typeface="+mn-cs"/>
        </a:defRPr>
      </a:lvl3pPr>
      <a:lvl4pPr marL="11113" indent="0" algn="l" defTabSz="914400" rtl="0" eaLnBrk="1" latinLnBrk="0" hangingPunct="1">
        <a:lnSpc>
          <a:spcPct val="90000"/>
        </a:lnSpc>
        <a:spcBef>
          <a:spcPts val="500"/>
        </a:spcBef>
        <a:buFont typeface="Arial" panose="020B0604020202020204" pitchFamily="34" charset="0"/>
        <a:buNone/>
        <a:tabLst/>
        <a:defRPr sz="4800" b="1" kern="1200">
          <a:solidFill>
            <a:schemeClr val="tx1"/>
          </a:solidFill>
          <a:latin typeface="Corbel" panose="020B0503020204020204" pitchFamily="34" charset="0"/>
          <a:ea typeface="+mn-ea"/>
          <a:cs typeface="+mn-cs"/>
        </a:defRPr>
      </a:lvl4pPr>
      <a:lvl5pPr marL="11113" indent="0" algn="l" defTabSz="914400" rtl="0" eaLnBrk="1" latinLnBrk="0" hangingPunct="1">
        <a:lnSpc>
          <a:spcPct val="90000"/>
        </a:lnSpc>
        <a:spcBef>
          <a:spcPts val="500"/>
        </a:spcBef>
        <a:buFont typeface="Arial" panose="020B0604020202020204" pitchFamily="34" charset="0"/>
        <a:buNone/>
        <a:tabLst/>
        <a:defRPr sz="1400" kern="1200">
          <a:solidFill>
            <a:schemeClr val="bg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BF1AC-558E-6046-A8F8-E421B62B8F0A}"/>
              </a:ext>
            </a:extLst>
          </p:cNvPr>
          <p:cNvSpPr>
            <a:spLocks noGrp="1"/>
          </p:cNvSpPr>
          <p:nvPr>
            <p:ph type="title"/>
          </p:nvPr>
        </p:nvSpPr>
        <p:spPr/>
        <p:txBody>
          <a:bodyPr/>
          <a:lstStyle/>
          <a:p>
            <a:r>
              <a:rPr lang="pl-PL" sz="4800" dirty="0"/>
              <a:t>Obchodování s lidmi v Nizozemsku</a:t>
            </a:r>
            <a:endParaRPr lang="nl-NL" sz="4800" dirty="0"/>
          </a:p>
        </p:txBody>
      </p:sp>
    </p:spTree>
    <p:extLst>
      <p:ext uri="{BB962C8B-B14F-4D97-AF65-F5344CB8AC3E}">
        <p14:creationId xmlns:p14="http://schemas.microsoft.com/office/powerpoint/2010/main" val="58698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Landvoertuig, voertuig, hemel, buitenshuis&#10;&#10;Door AI gegenereerde inhoud is mogelijk onjuist.">
            <a:extLst>
              <a:ext uri="{FF2B5EF4-FFF2-40B4-BE49-F238E27FC236}">
                <a16:creationId xmlns:a16="http://schemas.microsoft.com/office/drawing/2014/main" id="{5FE81D50-86B0-32D5-6885-27CF5B675A95}"/>
              </a:ext>
            </a:extLst>
          </p:cNvPr>
          <p:cNvPicPr>
            <a:picLocks noGrp="1" noChangeAspect="1"/>
          </p:cNvPicPr>
          <p:nvPr>
            <p:ph type="pic" sz="quarter" idx="20"/>
          </p:nvPr>
        </p:nvPicPr>
        <p:blipFill>
          <a:blip r:embed="rId3"/>
          <a:srcRect l="87" r="87"/>
          <a:stretch>
            <a:fillRect/>
          </a:stretch>
        </p:blipFill>
        <p:spPr/>
      </p:pic>
      <p:sp>
        <p:nvSpPr>
          <p:cNvPr id="3" name="Titel 2">
            <a:extLst>
              <a:ext uri="{FF2B5EF4-FFF2-40B4-BE49-F238E27FC236}">
                <a16:creationId xmlns:a16="http://schemas.microsoft.com/office/drawing/2014/main" id="{063A9EC4-AC71-DE81-CF08-BBCA9B68F3BB}"/>
              </a:ext>
            </a:extLst>
          </p:cNvPr>
          <p:cNvSpPr>
            <a:spLocks noGrp="1"/>
          </p:cNvSpPr>
          <p:nvPr>
            <p:ph type="title" idx="4294967295"/>
          </p:nvPr>
        </p:nvSpPr>
        <p:spPr>
          <a:xfrm>
            <a:off x="3647728" y="188640"/>
            <a:ext cx="5329517" cy="648543"/>
          </a:xfrm>
        </p:spPr>
        <p:txBody>
          <a:bodyPr>
            <a:normAutofit fontScale="90000"/>
          </a:bodyPr>
          <a:lstStyle/>
          <a:p>
            <a:r>
              <a:rPr lang="nl-NL" sz="4000" dirty="0">
                <a:solidFill>
                  <a:srgbClr val="FF0000"/>
                </a:solidFill>
              </a:rPr>
              <a:t>Seznamte se s Lenkou </a:t>
            </a:r>
            <a:br>
              <a:rPr lang="cs-CZ" sz="4000" dirty="0">
                <a:solidFill>
                  <a:srgbClr val="FF0000"/>
                </a:solidFill>
              </a:rPr>
            </a:br>
            <a:r>
              <a:rPr lang="nl-NL" sz="4000" dirty="0">
                <a:solidFill>
                  <a:srgbClr val="FF0000"/>
                </a:solidFill>
              </a:rPr>
              <a:t>Sexuální vykořisťování</a:t>
            </a:r>
          </a:p>
        </p:txBody>
      </p:sp>
    </p:spTree>
    <p:extLst>
      <p:ext uri="{BB962C8B-B14F-4D97-AF65-F5344CB8AC3E}">
        <p14:creationId xmlns:p14="http://schemas.microsoft.com/office/powerpoint/2010/main" val="55992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5177D5-DC14-6920-053F-D42C5EF4E3A8}"/>
              </a:ext>
            </a:extLst>
          </p:cNvPr>
          <p:cNvSpPr>
            <a:spLocks noGrp="1"/>
          </p:cNvSpPr>
          <p:nvPr>
            <p:ph type="title"/>
          </p:nvPr>
        </p:nvSpPr>
        <p:spPr/>
        <p:txBody>
          <a:bodyPr>
            <a:normAutofit/>
          </a:bodyPr>
          <a:lstStyle/>
          <a:p>
            <a:r>
              <a:rPr lang="nl-NL" dirty="0"/>
              <a:t>Sexuální vykořisťování, trendy</a:t>
            </a:r>
          </a:p>
        </p:txBody>
      </p:sp>
      <p:sp>
        <p:nvSpPr>
          <p:cNvPr id="2" name="Ondertitel 1">
            <a:extLst>
              <a:ext uri="{FF2B5EF4-FFF2-40B4-BE49-F238E27FC236}">
                <a16:creationId xmlns:a16="http://schemas.microsoft.com/office/drawing/2014/main" id="{1EB5EBBC-7ED0-6F51-F8E6-581105FF1D30}"/>
              </a:ext>
            </a:extLst>
          </p:cNvPr>
          <p:cNvSpPr>
            <a:spLocks noGrp="1"/>
          </p:cNvSpPr>
          <p:nvPr>
            <p:ph type="body" sz="quarter" idx="13"/>
          </p:nvPr>
        </p:nvSpPr>
        <p:spPr/>
        <p:txBody>
          <a:bodyPr/>
          <a:lstStyle/>
          <a:p>
            <a:endParaRPr lang="nl-NL" dirty="0"/>
          </a:p>
          <a:p>
            <a:pPr marL="469900" indent="-457200">
              <a:buFont typeface="Arial" panose="020B0604020202020204" pitchFamily="34" charset="0"/>
              <a:buChar char="•"/>
            </a:pPr>
            <a:r>
              <a:rPr lang="nl-NL" dirty="0">
                <a:latin typeface="Arial" panose="020B0604020202020204" pitchFamily="34" charset="0"/>
                <a:cs typeface="Arial" panose="020B0604020202020204" pitchFamily="34" charset="0"/>
              </a:rPr>
              <a:t>72 % případů obchodování s lidmi</a:t>
            </a:r>
          </a:p>
          <a:p>
            <a:pPr marL="469900" indent="-457200">
              <a:buFont typeface="Arial" panose="020B0604020202020204" pitchFamily="34" charset="0"/>
              <a:buChar char="•"/>
            </a:pPr>
            <a:r>
              <a:rPr lang="nl-NL" dirty="0">
                <a:latin typeface="Arial" panose="020B0604020202020204" pitchFamily="34" charset="0"/>
                <a:cs typeface="Arial" panose="020B0604020202020204" pitchFamily="34" charset="0"/>
              </a:rPr>
              <a:t>Stále více digitální</a:t>
            </a:r>
          </a:p>
          <a:p>
            <a:pPr marL="469900" indent="-457200">
              <a:buFont typeface="Arial" panose="020B0604020202020204" pitchFamily="34" charset="0"/>
              <a:buChar char="•"/>
            </a:pPr>
            <a:r>
              <a:rPr lang="nl-NL" dirty="0">
                <a:latin typeface="Arial" panose="020B0604020202020204" pitchFamily="34" charset="0"/>
                <a:cs typeface="Arial" panose="020B0604020202020204" pitchFamily="34" charset="0"/>
              </a:rPr>
              <a:t>Mladší, skrytější</a:t>
            </a:r>
          </a:p>
          <a:p>
            <a:pPr marL="469900" indent="-457200">
              <a:buFont typeface="Arial" panose="020B0604020202020204" pitchFamily="34" charset="0"/>
              <a:buChar char="•"/>
            </a:pPr>
            <a:r>
              <a:rPr lang="nl-NL" dirty="0">
                <a:latin typeface="Arial" panose="020B0604020202020204" pitchFamily="34" charset="0"/>
                <a:cs typeface="Arial" panose="020B0604020202020204" pitchFamily="34" charset="0"/>
              </a:rPr>
              <a:t>Trans a homosexuálové</a:t>
            </a:r>
          </a:p>
          <a:p>
            <a:pPr marL="469900" indent="-457200">
              <a:buFont typeface="Arial" panose="020B0604020202020204" pitchFamily="34" charset="0"/>
              <a:buChar char="•"/>
            </a:pPr>
            <a:r>
              <a:rPr lang="nl-NL" dirty="0">
                <a:latin typeface="Arial" panose="020B0604020202020204" pitchFamily="34" charset="0"/>
                <a:cs typeface="Arial" panose="020B0604020202020204" pitchFamily="34" charset="0"/>
              </a:rPr>
              <a:t>Rodiče jako obchodníci s lidmi</a:t>
            </a:r>
          </a:p>
          <a:p>
            <a:endParaRPr lang="nl-NL" dirty="0"/>
          </a:p>
        </p:txBody>
      </p:sp>
    </p:spTree>
    <p:extLst>
      <p:ext uri="{BB962C8B-B14F-4D97-AF65-F5344CB8AC3E}">
        <p14:creationId xmlns:p14="http://schemas.microsoft.com/office/powerpoint/2010/main" val="136648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1EA3CE46-5DB2-CC27-5FEC-043015575C46}"/>
              </a:ext>
            </a:extLst>
          </p:cNvPr>
          <p:cNvPicPr>
            <a:picLocks noGrp="1" noChangeAspect="1"/>
          </p:cNvPicPr>
          <p:nvPr>
            <p:ph type="pic" sz="quarter" idx="20"/>
          </p:nvPr>
        </p:nvPicPr>
        <p:blipFill>
          <a:blip r:embed="rId2"/>
          <a:srcRect t="7807" b="7807"/>
          <a:stretch>
            <a:fillRect/>
          </a:stretch>
        </p:blipFill>
        <p:spPr>
          <a:xfrm>
            <a:off x="406443" y="1345616"/>
            <a:ext cx="9729694" cy="5472954"/>
          </a:xfrm>
          <a:prstGeom prst="rect">
            <a:avLst/>
          </a:prstGeom>
        </p:spPr>
      </p:pic>
      <p:sp>
        <p:nvSpPr>
          <p:cNvPr id="4" name="Tijdelijke aanduiding voor voettekst 3">
            <a:extLst>
              <a:ext uri="{FF2B5EF4-FFF2-40B4-BE49-F238E27FC236}">
                <a16:creationId xmlns:a16="http://schemas.microsoft.com/office/drawing/2014/main" id="{9B528DF1-2459-9C94-452B-52052EBE5E8D}"/>
              </a:ext>
            </a:extLst>
          </p:cNvPr>
          <p:cNvSpPr>
            <a:spLocks noGrp="1"/>
          </p:cNvSpPr>
          <p:nvPr>
            <p:ph type="ftr" sz="quarter" idx="14"/>
          </p:nvPr>
        </p:nvSpPr>
        <p:spPr/>
        <p:txBody>
          <a:bodyPr/>
          <a:lstStyle/>
          <a:p>
            <a:r>
              <a:rPr lang="nl-NL"/>
              <a:t>VUL HIER THEMA/ONDERWEP IN</a:t>
            </a:r>
            <a:endParaRPr lang="nl-NL" dirty="0"/>
          </a:p>
        </p:txBody>
      </p:sp>
      <p:sp>
        <p:nvSpPr>
          <p:cNvPr id="2" name="Titel 1">
            <a:extLst>
              <a:ext uri="{FF2B5EF4-FFF2-40B4-BE49-F238E27FC236}">
                <a16:creationId xmlns:a16="http://schemas.microsoft.com/office/drawing/2014/main" id="{078382CF-403A-E838-38F5-C2B1904EFFDB}"/>
              </a:ext>
            </a:extLst>
          </p:cNvPr>
          <p:cNvSpPr>
            <a:spLocks noGrp="1"/>
          </p:cNvSpPr>
          <p:nvPr>
            <p:ph type="title" idx="4294967295"/>
          </p:nvPr>
        </p:nvSpPr>
        <p:spPr>
          <a:xfrm>
            <a:off x="3006944" y="12659"/>
            <a:ext cx="9215438" cy="1325563"/>
          </a:xfrm>
        </p:spPr>
        <p:txBody>
          <a:bodyPr>
            <a:normAutofit/>
          </a:bodyPr>
          <a:lstStyle/>
          <a:p>
            <a:r>
              <a:rPr lang="pt-BR" dirty="0">
                <a:solidFill>
                  <a:schemeClr val="tx1"/>
                </a:solidFill>
                <a:effectLst>
                  <a:outerShdw blurRad="38100" dist="38100" dir="2700000" algn="tl">
                    <a:srgbClr val="000000">
                      <a:alpha val="43137"/>
                    </a:srgbClr>
                  </a:outerShdw>
                </a:effectLst>
              </a:rPr>
              <a:t>Seznamte se s Draganem</a:t>
            </a:r>
            <a:br>
              <a:rPr lang="cs-CZ" dirty="0">
                <a:solidFill>
                  <a:schemeClr val="tx1"/>
                </a:solidFill>
                <a:effectLst>
                  <a:outerShdw blurRad="38100" dist="38100" dir="2700000" algn="tl">
                    <a:srgbClr val="000000">
                      <a:alpha val="43137"/>
                    </a:srgbClr>
                  </a:outerShdw>
                </a:effectLst>
              </a:rPr>
            </a:br>
            <a:r>
              <a:rPr lang="pt-BR" dirty="0">
                <a:solidFill>
                  <a:schemeClr val="tx1"/>
                </a:solidFill>
                <a:effectLst>
                  <a:outerShdw blurRad="38100" dist="38100" dir="2700000" algn="tl">
                    <a:srgbClr val="000000">
                      <a:alpha val="43137"/>
                    </a:srgbClr>
                  </a:outerShdw>
                </a:effectLst>
              </a:rPr>
              <a:t>Pracovní vy</a:t>
            </a:r>
            <a:r>
              <a:rPr lang="cs-CZ" dirty="0">
                <a:solidFill>
                  <a:schemeClr val="tx1"/>
                </a:solidFill>
                <a:effectLst>
                  <a:outerShdw blurRad="38100" dist="38100" dir="2700000" algn="tl">
                    <a:srgbClr val="000000">
                      <a:alpha val="43137"/>
                    </a:srgbClr>
                  </a:outerShdw>
                </a:effectLst>
              </a:rPr>
              <a:t>kořisťování</a:t>
            </a:r>
            <a:endParaRPr lang="nl-NL"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685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85B05BF8-A944-C46D-4120-9A5040D9CB76}"/>
              </a:ext>
            </a:extLst>
          </p:cNvPr>
          <p:cNvSpPr>
            <a:spLocks noGrp="1"/>
          </p:cNvSpPr>
          <p:nvPr>
            <p:ph type="body" idx="1"/>
          </p:nvPr>
        </p:nvSpPr>
        <p:spPr/>
        <p:txBody>
          <a:bodyPr>
            <a:normAutofit/>
          </a:bodyPr>
          <a:lstStyle/>
          <a:p>
            <a:r>
              <a:rPr lang="nl-NL" sz="3600" b="1" dirty="0">
                <a:solidFill>
                  <a:schemeClr val="tx2"/>
                </a:solidFill>
              </a:rPr>
              <a:t>DDD (Dirty, Dangerous, Demeaning - </a:t>
            </a:r>
            <a:r>
              <a:rPr lang="cs-CZ" sz="3600" b="1" dirty="0">
                <a:solidFill>
                  <a:schemeClr val="tx2"/>
                </a:solidFill>
              </a:rPr>
              <a:t>nekalé</a:t>
            </a:r>
            <a:r>
              <a:rPr lang="nl-NL" sz="3600" b="1" dirty="0">
                <a:solidFill>
                  <a:schemeClr val="tx2"/>
                </a:solidFill>
              </a:rPr>
              <a:t>, nebezpečné, ponižující)</a:t>
            </a:r>
            <a:endParaRPr lang="cs-CZ" sz="3600" b="1" dirty="0">
              <a:solidFill>
                <a:schemeClr val="tx2"/>
              </a:solidFill>
            </a:endParaRPr>
          </a:p>
          <a:p>
            <a:r>
              <a:rPr lang="nl-NL" sz="3600" b="1" dirty="0">
                <a:solidFill>
                  <a:schemeClr val="tx2"/>
                </a:solidFill>
              </a:rPr>
              <a:t>Poruch</a:t>
            </a:r>
            <a:r>
              <a:rPr lang="cs-CZ" sz="3600" b="1" dirty="0">
                <a:solidFill>
                  <a:schemeClr val="tx2"/>
                </a:solidFill>
              </a:rPr>
              <a:t>y</a:t>
            </a:r>
            <a:r>
              <a:rPr lang="nl-NL" sz="3600" b="1" dirty="0">
                <a:solidFill>
                  <a:schemeClr val="tx2"/>
                </a:solidFill>
              </a:rPr>
              <a:t> učení</a:t>
            </a:r>
            <a:endParaRPr lang="cs-CZ" sz="3600" b="1" dirty="0">
              <a:solidFill>
                <a:schemeClr val="tx2"/>
              </a:solidFill>
            </a:endParaRPr>
          </a:p>
          <a:p>
            <a:r>
              <a:rPr lang="nl-NL" sz="3600" b="1" dirty="0">
                <a:solidFill>
                  <a:schemeClr val="tx2"/>
                </a:solidFill>
              </a:rPr>
              <a:t>Východní a jižní Evropa</a:t>
            </a:r>
          </a:p>
        </p:txBody>
      </p:sp>
      <p:sp>
        <p:nvSpPr>
          <p:cNvPr id="4" name="Titel 3">
            <a:extLst>
              <a:ext uri="{FF2B5EF4-FFF2-40B4-BE49-F238E27FC236}">
                <a16:creationId xmlns:a16="http://schemas.microsoft.com/office/drawing/2014/main" id="{76CE4544-6AE6-F451-71AE-77209FA5BE8B}"/>
              </a:ext>
            </a:extLst>
          </p:cNvPr>
          <p:cNvSpPr>
            <a:spLocks noGrp="1"/>
          </p:cNvSpPr>
          <p:nvPr>
            <p:ph type="title"/>
          </p:nvPr>
        </p:nvSpPr>
        <p:spPr/>
        <p:txBody>
          <a:bodyPr/>
          <a:lstStyle/>
          <a:p>
            <a:r>
              <a:rPr lang="nl-NL" dirty="0"/>
              <a:t>Labour </a:t>
            </a:r>
            <a:r>
              <a:rPr lang="nl-NL" dirty="0" err="1"/>
              <a:t>Exploitation</a:t>
            </a:r>
            <a:r>
              <a:rPr lang="nl-NL" dirty="0"/>
              <a:t>, trends</a:t>
            </a:r>
          </a:p>
        </p:txBody>
      </p:sp>
      <p:sp>
        <p:nvSpPr>
          <p:cNvPr id="3" name="Tijdelijke aanduiding voor voettekst 2">
            <a:extLst>
              <a:ext uri="{FF2B5EF4-FFF2-40B4-BE49-F238E27FC236}">
                <a16:creationId xmlns:a16="http://schemas.microsoft.com/office/drawing/2014/main" id="{91E3C349-DC0D-0DBE-784A-1158D38D35D1}"/>
              </a:ext>
            </a:extLst>
          </p:cNvPr>
          <p:cNvSpPr>
            <a:spLocks noGrp="1"/>
          </p:cNvSpPr>
          <p:nvPr>
            <p:ph type="ftr" sz="quarter" idx="14"/>
          </p:nvPr>
        </p:nvSpPr>
        <p:spPr/>
        <p:txBody>
          <a:bodyPr/>
          <a:lstStyle/>
          <a:p>
            <a:r>
              <a:rPr lang="nl-NL"/>
              <a:t>VUL HIER THEMA/ONDERWEP IN</a:t>
            </a:r>
            <a:endParaRPr lang="nl-NL" dirty="0"/>
          </a:p>
        </p:txBody>
      </p:sp>
    </p:spTree>
    <p:extLst>
      <p:ext uri="{BB962C8B-B14F-4D97-AF65-F5344CB8AC3E}">
        <p14:creationId xmlns:p14="http://schemas.microsoft.com/office/powerpoint/2010/main" val="121199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67AE8-0E1D-AB83-06C9-E04DB9D21BA9}"/>
            </a:ext>
          </a:extLst>
        </p:cNvPr>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DBD3C9B2-ECB6-20D1-C5FC-3F7394CA73EC}"/>
              </a:ext>
            </a:extLst>
          </p:cNvPr>
          <p:cNvPicPr>
            <a:picLocks noGrp="1" noChangeAspect="1"/>
          </p:cNvPicPr>
          <p:nvPr>
            <p:ph type="pic" sz="quarter" idx="20"/>
          </p:nvPr>
        </p:nvPicPr>
        <p:blipFill>
          <a:blip r:embed="rId3"/>
          <a:srcRect l="13791" r="13791"/>
          <a:stretch>
            <a:fillRect/>
          </a:stretch>
        </p:blipFill>
        <p:spPr>
          <a:prstGeom prst="rect">
            <a:avLst/>
          </a:prstGeom>
        </p:spPr>
      </p:pic>
      <p:sp>
        <p:nvSpPr>
          <p:cNvPr id="6" name="Tijdelijke aanduiding voor voettekst 6">
            <a:extLst>
              <a:ext uri="{FF2B5EF4-FFF2-40B4-BE49-F238E27FC236}">
                <a16:creationId xmlns:a16="http://schemas.microsoft.com/office/drawing/2014/main" id="{B7C099B4-ECFE-2374-173D-BD49A5295C6C}"/>
              </a:ext>
            </a:extLst>
          </p:cNvPr>
          <p:cNvSpPr>
            <a:spLocks noGrp="1"/>
          </p:cNvSpPr>
          <p:nvPr>
            <p:ph type="ftr" sz="quarter" idx="14"/>
          </p:nvPr>
        </p:nvSpPr>
        <p:spPr/>
        <p:txBody>
          <a:bodyPr anchor="b"/>
          <a:lstStyle>
            <a:lvl1pPr>
              <a:defRPr sz="1100" spc="60" baseline="0"/>
            </a:lvl1pPr>
          </a:lstStyle>
          <a:p>
            <a:r>
              <a:rPr lang="nl-NL" dirty="0"/>
              <a:t>Samen verantwoordelijk. Project tegen (seksueel) grensoverschrijdend gedrag</a:t>
            </a:r>
          </a:p>
        </p:txBody>
      </p:sp>
      <p:sp>
        <p:nvSpPr>
          <p:cNvPr id="3" name="Titel 2">
            <a:extLst>
              <a:ext uri="{FF2B5EF4-FFF2-40B4-BE49-F238E27FC236}">
                <a16:creationId xmlns:a16="http://schemas.microsoft.com/office/drawing/2014/main" id="{F8CD8BB8-2ACD-7BAF-FB8E-6FB48E062668}"/>
              </a:ext>
            </a:extLst>
          </p:cNvPr>
          <p:cNvSpPr>
            <a:spLocks noGrp="1"/>
          </p:cNvSpPr>
          <p:nvPr>
            <p:ph type="title" idx="4294967295"/>
          </p:nvPr>
        </p:nvSpPr>
        <p:spPr>
          <a:xfrm>
            <a:off x="2060575" y="1989138"/>
            <a:ext cx="10131425" cy="4464050"/>
          </a:xfrm>
        </p:spPr>
        <p:txBody>
          <a:bodyPr>
            <a:normAutofit/>
          </a:bodyPr>
          <a:lstStyle/>
          <a:p>
            <a:r>
              <a:rPr lang="nl-NL" sz="4500" dirty="0">
                <a:ea typeface="Times New Roman" panose="02020603050405020304" pitchFamily="18" charset="0"/>
              </a:rPr>
              <a:t>-</a:t>
            </a:r>
            <a:br>
              <a:rPr lang="nl-NL" sz="3500" dirty="0">
                <a:effectLst/>
                <a:ea typeface="Times New Roman" panose="02020603050405020304" pitchFamily="18" charset="0"/>
              </a:rPr>
            </a:br>
            <a:endParaRPr lang="nl-NL" sz="3500" dirty="0"/>
          </a:p>
        </p:txBody>
      </p:sp>
      <p:sp>
        <p:nvSpPr>
          <p:cNvPr id="2" name="Titel 2">
            <a:extLst>
              <a:ext uri="{FF2B5EF4-FFF2-40B4-BE49-F238E27FC236}">
                <a16:creationId xmlns:a16="http://schemas.microsoft.com/office/drawing/2014/main" id="{7762A09D-1D9F-B423-A26F-AA4860728845}"/>
              </a:ext>
            </a:extLst>
          </p:cNvPr>
          <p:cNvSpPr txBox="1">
            <a:spLocks/>
          </p:cNvSpPr>
          <p:nvPr/>
        </p:nvSpPr>
        <p:spPr>
          <a:xfrm>
            <a:off x="3359696" y="103794"/>
            <a:ext cx="10513169" cy="864096"/>
          </a:xfrm>
          <a:prstGeom prst="rect">
            <a:avLst/>
          </a:prstGeom>
        </p:spPr>
        <p:txBody>
          <a:bodyPr vert="horz" lIns="180000" tIns="45720" rIns="91440" bIns="45720" rtlCol="0" anchor="b" anchorCtr="0">
            <a:normAutofit fontScale="75000" lnSpcReduction="20000"/>
          </a:bodyPr>
          <a:lstStyle>
            <a:lvl1pPr algn="l" defTabSz="914400" rtl="0" eaLnBrk="1" latinLnBrk="0" hangingPunct="1">
              <a:lnSpc>
                <a:spcPct val="90000"/>
              </a:lnSpc>
              <a:spcBef>
                <a:spcPct val="0"/>
              </a:spcBef>
              <a:buNone/>
              <a:defRPr sz="4400" b="1" kern="1200">
                <a:solidFill>
                  <a:schemeClr val="tx2"/>
                </a:solidFill>
                <a:latin typeface="Corbel" panose="020B0503020204020204" pitchFamily="34" charset="0"/>
                <a:ea typeface="+mj-ea"/>
                <a:cs typeface="+mj-cs"/>
              </a:defRPr>
            </a:lvl1pPr>
          </a:lstStyle>
          <a:p>
            <a:r>
              <a:rPr lang="nl-NL" dirty="0">
                <a:solidFill>
                  <a:srgbClr val="FF0000"/>
                </a:solidFill>
                <a:effectLst>
                  <a:outerShdw blurRad="38100" dist="38100" dir="2700000" algn="tl">
                    <a:srgbClr val="000000">
                      <a:alpha val="43137"/>
                    </a:srgbClr>
                  </a:outerShdw>
                </a:effectLst>
              </a:rPr>
              <a:t>Seznamte se s Goranem</a:t>
            </a:r>
          </a:p>
          <a:p>
            <a:r>
              <a:rPr lang="nl-NL" dirty="0">
                <a:solidFill>
                  <a:srgbClr val="FF0000"/>
                </a:solidFill>
                <a:effectLst>
                  <a:outerShdw blurRad="38100" dist="38100" dir="2700000" algn="tl">
                    <a:srgbClr val="000000">
                      <a:alpha val="43137"/>
                    </a:srgbClr>
                  </a:outerShdw>
                </a:effectLst>
              </a:rPr>
              <a:t>Vykořisťování trestnou činností</a:t>
            </a:r>
          </a:p>
        </p:txBody>
      </p:sp>
    </p:spTree>
    <p:extLst>
      <p:ext uri="{BB962C8B-B14F-4D97-AF65-F5344CB8AC3E}">
        <p14:creationId xmlns:p14="http://schemas.microsoft.com/office/powerpoint/2010/main" val="35929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DB11191-4084-AF0C-D48D-0C4A19E8243D}"/>
              </a:ext>
            </a:extLst>
          </p:cNvPr>
          <p:cNvSpPr>
            <a:spLocks noGrp="1"/>
          </p:cNvSpPr>
          <p:nvPr>
            <p:ph type="body" idx="1"/>
          </p:nvPr>
        </p:nvSpPr>
        <p:spPr/>
        <p:txBody>
          <a:bodyPr>
            <a:normAutofit fontScale="92500"/>
          </a:bodyPr>
          <a:lstStyle/>
          <a:p>
            <a:r>
              <a:rPr lang="nl-NL" sz="4000" dirty="0">
                <a:solidFill>
                  <a:schemeClr val="tx2"/>
                </a:solidFill>
              </a:rPr>
              <a:t>Rostoucí fenomén</a:t>
            </a:r>
            <a:endParaRPr lang="cs-CZ" sz="4000" dirty="0">
              <a:solidFill>
                <a:schemeClr val="tx2"/>
              </a:solidFill>
            </a:endParaRPr>
          </a:p>
          <a:p>
            <a:r>
              <a:rPr lang="nl-NL" sz="4000" dirty="0">
                <a:solidFill>
                  <a:schemeClr val="tx2"/>
                </a:solidFill>
              </a:rPr>
              <a:t>Kombinace se sexuálním obchodováním</a:t>
            </a:r>
            <a:endParaRPr lang="cs-CZ" sz="4000" dirty="0">
              <a:solidFill>
                <a:schemeClr val="tx2"/>
              </a:solidFill>
            </a:endParaRPr>
          </a:p>
          <a:p>
            <a:r>
              <a:rPr lang="nl-NL" sz="4000" dirty="0">
                <a:solidFill>
                  <a:schemeClr val="tx2"/>
                </a:solidFill>
              </a:rPr>
              <a:t>Různé skupiny: Romové, osoby se závislostmi atd.</a:t>
            </a:r>
            <a:endParaRPr lang="cs-CZ" sz="4000" dirty="0">
              <a:solidFill>
                <a:schemeClr val="tx2"/>
              </a:solidFill>
            </a:endParaRPr>
          </a:p>
          <a:p>
            <a:r>
              <a:rPr lang="nl-NL" sz="4000" dirty="0">
                <a:solidFill>
                  <a:schemeClr val="tx2"/>
                </a:solidFill>
              </a:rPr>
              <a:t>Také „nucené obchodování s lidmi..“</a:t>
            </a:r>
            <a:endParaRPr lang="nl-NL" dirty="0">
              <a:solidFill>
                <a:schemeClr val="tx2"/>
              </a:solidFill>
            </a:endParaRPr>
          </a:p>
          <a:p>
            <a:endParaRPr lang="nl-NL" dirty="0"/>
          </a:p>
        </p:txBody>
      </p:sp>
      <p:sp>
        <p:nvSpPr>
          <p:cNvPr id="3" name="Titel 2">
            <a:extLst>
              <a:ext uri="{FF2B5EF4-FFF2-40B4-BE49-F238E27FC236}">
                <a16:creationId xmlns:a16="http://schemas.microsoft.com/office/drawing/2014/main" id="{2F9F2FED-D787-407B-CBC9-A4C11BE50BA7}"/>
              </a:ext>
            </a:extLst>
          </p:cNvPr>
          <p:cNvSpPr>
            <a:spLocks noGrp="1"/>
          </p:cNvSpPr>
          <p:nvPr>
            <p:ph type="title"/>
          </p:nvPr>
        </p:nvSpPr>
        <p:spPr/>
        <p:txBody>
          <a:bodyPr/>
          <a:lstStyle/>
          <a:p>
            <a:r>
              <a:rPr lang="nl-NL" dirty="0"/>
              <a:t>Vykořisťování trestnou činností</a:t>
            </a:r>
          </a:p>
        </p:txBody>
      </p:sp>
      <p:sp>
        <p:nvSpPr>
          <p:cNvPr id="4" name="Tijdelijke aanduiding voor voettekst 3">
            <a:extLst>
              <a:ext uri="{FF2B5EF4-FFF2-40B4-BE49-F238E27FC236}">
                <a16:creationId xmlns:a16="http://schemas.microsoft.com/office/drawing/2014/main" id="{B1FB5355-D2E8-86AC-C36F-72DA4B9301B3}"/>
              </a:ext>
            </a:extLst>
          </p:cNvPr>
          <p:cNvSpPr>
            <a:spLocks noGrp="1"/>
          </p:cNvSpPr>
          <p:nvPr>
            <p:ph type="ftr" sz="quarter" idx="14"/>
          </p:nvPr>
        </p:nvSpPr>
        <p:spPr/>
        <p:txBody>
          <a:bodyPr/>
          <a:lstStyle/>
          <a:p>
            <a:r>
              <a:rPr lang="nl-NL"/>
              <a:t>VUL HIER THEMA/ONDERWEP IN</a:t>
            </a:r>
            <a:endParaRPr lang="nl-NL" dirty="0"/>
          </a:p>
        </p:txBody>
      </p:sp>
    </p:spTree>
    <p:extLst>
      <p:ext uri="{BB962C8B-B14F-4D97-AF65-F5344CB8AC3E}">
        <p14:creationId xmlns:p14="http://schemas.microsoft.com/office/powerpoint/2010/main" val="371596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2140666-FD98-1E16-CF9A-5ED2894C60C9}"/>
              </a:ext>
            </a:extLst>
          </p:cNvPr>
          <p:cNvSpPr>
            <a:spLocks noGrp="1"/>
          </p:cNvSpPr>
          <p:nvPr>
            <p:ph type="body" idx="1"/>
          </p:nvPr>
        </p:nvSpPr>
        <p:spPr/>
        <p:txBody>
          <a:bodyPr>
            <a:normAutofit/>
          </a:bodyPr>
          <a:lstStyle/>
          <a:p>
            <a:r>
              <a:rPr lang="nl-NL" sz="3600" dirty="0">
                <a:solidFill>
                  <a:schemeClr val="tx2"/>
                </a:solidFill>
              </a:rPr>
              <a:t>Příprava, prevence</a:t>
            </a:r>
            <a:endParaRPr lang="cs-CZ" sz="3600" dirty="0">
              <a:solidFill>
                <a:schemeClr val="tx2"/>
              </a:solidFill>
            </a:endParaRPr>
          </a:p>
          <a:p>
            <a:r>
              <a:rPr lang="nl-NL" sz="3600" dirty="0">
                <a:solidFill>
                  <a:schemeClr val="tx2"/>
                </a:solidFill>
              </a:rPr>
              <a:t>Střediska pro ověřování pracovních míst</a:t>
            </a:r>
            <a:endParaRPr lang="cs-CZ" sz="3600" dirty="0">
              <a:solidFill>
                <a:schemeClr val="tx2"/>
              </a:solidFill>
            </a:endParaRPr>
          </a:p>
          <a:p>
            <a:r>
              <a:rPr lang="nl-NL" sz="3600" dirty="0">
                <a:solidFill>
                  <a:schemeClr val="tx2"/>
                </a:solidFill>
              </a:rPr>
              <a:t>Návrat</a:t>
            </a:r>
            <a:endParaRPr lang="cs-CZ" sz="3600" dirty="0">
              <a:solidFill>
                <a:schemeClr val="tx2"/>
              </a:solidFill>
            </a:endParaRPr>
          </a:p>
          <a:p>
            <a:r>
              <a:rPr lang="nl-NL" sz="3600" dirty="0">
                <a:solidFill>
                  <a:schemeClr val="tx2"/>
                </a:solidFill>
              </a:rPr>
              <a:t>Mezinárodní právní a sociální pomoc.</a:t>
            </a:r>
          </a:p>
        </p:txBody>
      </p:sp>
      <p:sp>
        <p:nvSpPr>
          <p:cNvPr id="3" name="Titel 2">
            <a:extLst>
              <a:ext uri="{FF2B5EF4-FFF2-40B4-BE49-F238E27FC236}">
                <a16:creationId xmlns:a16="http://schemas.microsoft.com/office/drawing/2014/main" id="{AAE9D484-B593-4488-430E-014C9F3CE930}"/>
              </a:ext>
            </a:extLst>
          </p:cNvPr>
          <p:cNvSpPr>
            <a:spLocks noGrp="1"/>
          </p:cNvSpPr>
          <p:nvPr>
            <p:ph type="title"/>
          </p:nvPr>
        </p:nvSpPr>
        <p:spPr/>
        <p:txBody>
          <a:bodyPr/>
          <a:lstStyle/>
          <a:p>
            <a:r>
              <a:rPr lang="nl-NL" dirty="0"/>
              <a:t>Spolu</a:t>
            </a:r>
            <a:r>
              <a:rPr lang="cs-CZ" dirty="0"/>
              <a:t> - </a:t>
            </a:r>
            <a:r>
              <a:rPr lang="nl-NL" dirty="0"/>
              <a:t>práce</a:t>
            </a:r>
          </a:p>
        </p:txBody>
      </p:sp>
      <p:sp>
        <p:nvSpPr>
          <p:cNvPr id="4" name="Tijdelijke aanduiding voor voettekst 3">
            <a:extLst>
              <a:ext uri="{FF2B5EF4-FFF2-40B4-BE49-F238E27FC236}">
                <a16:creationId xmlns:a16="http://schemas.microsoft.com/office/drawing/2014/main" id="{36AEB65A-818D-C29B-5499-1C854069F48F}"/>
              </a:ext>
            </a:extLst>
          </p:cNvPr>
          <p:cNvSpPr>
            <a:spLocks noGrp="1"/>
          </p:cNvSpPr>
          <p:nvPr>
            <p:ph type="ftr" sz="quarter" idx="14"/>
          </p:nvPr>
        </p:nvSpPr>
        <p:spPr/>
        <p:txBody>
          <a:bodyPr/>
          <a:lstStyle/>
          <a:p>
            <a:r>
              <a:rPr lang="nl-NL"/>
              <a:t>VUL HIER THEMA/ONDERWEP IN</a:t>
            </a:r>
            <a:endParaRPr lang="nl-NL" dirty="0"/>
          </a:p>
        </p:txBody>
      </p:sp>
    </p:spTree>
    <p:extLst>
      <p:ext uri="{BB962C8B-B14F-4D97-AF65-F5344CB8AC3E}">
        <p14:creationId xmlns:p14="http://schemas.microsoft.com/office/powerpoint/2010/main" val="184621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descr="Afbeelding met natuur, wolk, Cumulus, dag&#10;&#10;Door AI gegenereerde inhoud is mogelijk onjuist.">
            <a:extLst>
              <a:ext uri="{FF2B5EF4-FFF2-40B4-BE49-F238E27FC236}">
                <a16:creationId xmlns:a16="http://schemas.microsoft.com/office/drawing/2014/main" id="{BA40766D-B385-47A7-FBA3-A32742AAE4EF}"/>
              </a:ext>
            </a:extLst>
          </p:cNvPr>
          <p:cNvPicPr>
            <a:picLocks noGrp="1" noChangeAspect="1"/>
          </p:cNvPicPr>
          <p:nvPr>
            <p:ph type="pic" sz="quarter" idx="20"/>
          </p:nvPr>
        </p:nvPicPr>
        <p:blipFill>
          <a:blip r:embed="rId2"/>
          <a:srcRect t="4867" b="4867"/>
          <a:stretch>
            <a:fillRect/>
          </a:stretch>
        </p:blipFill>
        <p:spPr/>
      </p:pic>
      <p:sp>
        <p:nvSpPr>
          <p:cNvPr id="4" name="Tijdelijke aanduiding voor voettekst 3">
            <a:extLst>
              <a:ext uri="{FF2B5EF4-FFF2-40B4-BE49-F238E27FC236}">
                <a16:creationId xmlns:a16="http://schemas.microsoft.com/office/drawing/2014/main" id="{565A60A3-C5A4-1F57-52B4-3DACBECEB233}"/>
              </a:ext>
            </a:extLst>
          </p:cNvPr>
          <p:cNvSpPr>
            <a:spLocks noGrp="1"/>
          </p:cNvSpPr>
          <p:nvPr>
            <p:ph type="ftr" sz="quarter" idx="14"/>
          </p:nvPr>
        </p:nvSpPr>
        <p:spPr/>
        <p:txBody>
          <a:bodyPr/>
          <a:lstStyle/>
          <a:p>
            <a:r>
              <a:rPr lang="nl-NL"/>
              <a:t>VUL HIER THEMA/ONDERWEP IN</a:t>
            </a:r>
            <a:endParaRPr lang="nl-NL" dirty="0"/>
          </a:p>
        </p:txBody>
      </p:sp>
    </p:spTree>
    <p:extLst>
      <p:ext uri="{BB962C8B-B14F-4D97-AF65-F5344CB8AC3E}">
        <p14:creationId xmlns:p14="http://schemas.microsoft.com/office/powerpoint/2010/main" val="1040207004"/>
      </p:ext>
    </p:extLst>
  </p:cSld>
  <p:clrMapOvr>
    <a:masterClrMapping/>
  </p:clrMapOvr>
</p:sld>
</file>

<file path=ppt/theme/theme1.xml><?xml version="1.0" encoding="utf-8"?>
<a:theme xmlns:a="http://schemas.openxmlformats.org/drawingml/2006/main" name="Kantoorthema">
  <a:themeElements>
    <a:clrScheme name="Leger des Heils">
      <a:dk1>
        <a:srgbClr val="E8231A"/>
      </a:dk1>
      <a:lt1>
        <a:srgbClr val="FFFFFF"/>
      </a:lt1>
      <a:dk2>
        <a:srgbClr val="072328"/>
      </a:dk2>
      <a:lt2>
        <a:srgbClr val="E7E6E6"/>
      </a:lt2>
      <a:accent1>
        <a:srgbClr val="E8231A"/>
      </a:accent1>
      <a:accent2>
        <a:srgbClr val="E8231A"/>
      </a:accent2>
      <a:accent3>
        <a:srgbClr val="E8231A"/>
      </a:accent3>
      <a:accent4>
        <a:srgbClr val="E8231A"/>
      </a:accent4>
      <a:accent5>
        <a:srgbClr val="E8231A"/>
      </a:accent5>
      <a:accent6>
        <a:srgbClr val="E8231A"/>
      </a:accent6>
      <a:hlink>
        <a:srgbClr val="E8231A"/>
      </a:hlink>
      <a:folHlink>
        <a:srgbClr val="E8231A"/>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DH_PPT_leeg" id="{6D0B8473-7636-C44C-928A-53CB93DA0183}" vid="{D610F3F5-319B-1042-885D-78E5D17F3BF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316d0f-601a-4cc5-9b7d-b9cbfb1939bb">
      <Terms xmlns="http://schemas.microsoft.com/office/infopath/2007/PartnerControls"/>
    </lcf76f155ced4ddcb4097134ff3c332f>
    <TaxCatchAll xmlns="43197380-9d9a-41d2-9183-283aecdde5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C137778C55C224F951B84286EC0B0A7" ma:contentTypeVersion="12" ma:contentTypeDescription="Vytvoří nový dokument" ma:contentTypeScope="" ma:versionID="55242fd1276ea6b8c2a1ab85843bfbe4">
  <xsd:schema xmlns:xsd="http://www.w3.org/2001/XMLSchema" xmlns:xs="http://www.w3.org/2001/XMLSchema" xmlns:p="http://schemas.microsoft.com/office/2006/metadata/properties" xmlns:ns2="0b316d0f-601a-4cc5-9b7d-b9cbfb1939bb" xmlns:ns3="43197380-9d9a-41d2-9183-283aecdde5b7" targetNamespace="http://schemas.microsoft.com/office/2006/metadata/properties" ma:root="true" ma:fieldsID="b7f1087ed43c4bf2587754891becc404" ns2:_="" ns3:_="">
    <xsd:import namespace="0b316d0f-601a-4cc5-9b7d-b9cbfb1939bb"/>
    <xsd:import namespace="43197380-9d9a-41d2-9183-283aecdde5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316d0f-601a-4cc5-9b7d-b9cbfb1939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Značky obrázků" ma:readOnly="false" ma:fieldId="{5cf76f15-5ced-4ddc-b409-7134ff3c332f}" ma:taxonomyMulti="true" ma:sspId="8574510d-52ad-4a42-8116-c3898fb515e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97380-9d9a-41d2-9183-283aecdde5b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8d2c86d-eb81-47dd-a718-d2fa86c6bbba}" ma:internalName="TaxCatchAll" ma:showField="CatchAllData" ma:web="43197380-9d9a-41d2-9183-283aecdde5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1C33FA-5B42-40EE-A286-96748ED3D19E}">
  <ds:schemaRefs>
    <ds:schemaRef ds:uri="http://schemas.microsoft.com/sharepoint/v3/contenttype/forms"/>
  </ds:schemaRefs>
</ds:datastoreItem>
</file>

<file path=customXml/itemProps2.xml><?xml version="1.0" encoding="utf-8"?>
<ds:datastoreItem xmlns:ds="http://schemas.openxmlformats.org/officeDocument/2006/customXml" ds:itemID="{076C4FB5-2447-444A-BD8F-6404D5735584}">
  <ds:schemaRefs>
    <ds:schemaRef ds:uri="http://schemas.microsoft.com/office/2006/metadata/properties"/>
    <ds:schemaRef ds:uri="http://schemas.microsoft.com/office/infopath/2007/PartnerControls"/>
    <ds:schemaRef ds:uri="8b667fec-ca8a-4ebd-b1d3-cf5fc72b29a4"/>
  </ds:schemaRefs>
</ds:datastoreItem>
</file>

<file path=customXml/itemProps3.xml><?xml version="1.0" encoding="utf-8"?>
<ds:datastoreItem xmlns:ds="http://schemas.openxmlformats.org/officeDocument/2006/customXml" ds:itemID="{3315A6DB-B5F4-41C6-8E5B-09957A4BDADB}"/>
</file>

<file path=docProps/app.xml><?xml version="1.0" encoding="utf-8"?>
<Properties xmlns="http://schemas.openxmlformats.org/officeDocument/2006/extended-properties" xmlns:vt="http://schemas.openxmlformats.org/officeDocument/2006/docPropsVTypes">
  <Template>SjabloonPowerpoint_LDH_Blanco</Template>
  <TotalTime>10251</TotalTime>
  <Words>166</Words>
  <Application>Microsoft Office PowerPoint</Application>
  <PresentationFormat>Širokoúhlá obrazovka</PresentationFormat>
  <Paragraphs>37</Paragraphs>
  <Slides>9</Slides>
  <Notes>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9</vt:i4>
      </vt:variant>
    </vt:vector>
  </HeadingPairs>
  <TitlesOfParts>
    <vt:vector size="15" baseType="lpstr">
      <vt:lpstr>Arial</vt:lpstr>
      <vt:lpstr>Calibri</vt:lpstr>
      <vt:lpstr>Corbel</vt:lpstr>
      <vt:lpstr>Times New Roman</vt:lpstr>
      <vt:lpstr>Tw Cen MT</vt:lpstr>
      <vt:lpstr>Kantoorthema</vt:lpstr>
      <vt:lpstr>Obchodování s lidmi v Nizozemsku</vt:lpstr>
      <vt:lpstr>Seznamte se s Lenkou  Sexuální vykořisťování</vt:lpstr>
      <vt:lpstr>Sexuální vykořisťování, trendy</vt:lpstr>
      <vt:lpstr>Seznamte se s Draganem Pracovní vykořisťování</vt:lpstr>
      <vt:lpstr>Labour Exploitation, trends</vt:lpstr>
      <vt:lpstr>- </vt:lpstr>
      <vt:lpstr>Vykořisťování trestnou činností</vt:lpstr>
      <vt:lpstr>Spolu - práce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Beks, Elcke</dc:creator>
  <cp:lastModifiedBy>Marek Šanda</cp:lastModifiedBy>
  <cp:revision>10</cp:revision>
  <dcterms:created xsi:type="dcterms:W3CDTF">2023-11-09T20:01:28Z</dcterms:created>
  <dcterms:modified xsi:type="dcterms:W3CDTF">2025-05-19T10:14:04Z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0x0101001C137778C55C224F951B84286EC0B0A7</vt:lpwstr>
  </property>
</Properties>
</file>