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0" r:id="rId5"/>
  </p:sldMasterIdLst>
  <p:notesMasterIdLst>
    <p:notesMasterId r:id="rId33"/>
  </p:notesMasterIdLst>
  <p:handoutMasterIdLst>
    <p:handoutMasterId r:id="rId34"/>
  </p:handoutMasterIdLst>
  <p:sldIdLst>
    <p:sldId id="329" r:id="rId6"/>
    <p:sldId id="318" r:id="rId7"/>
    <p:sldId id="309" r:id="rId8"/>
    <p:sldId id="320" r:id="rId9"/>
    <p:sldId id="307" r:id="rId10"/>
    <p:sldId id="349" r:id="rId11"/>
    <p:sldId id="350" r:id="rId12"/>
    <p:sldId id="332" r:id="rId13"/>
    <p:sldId id="319" r:id="rId14"/>
    <p:sldId id="351" r:id="rId15"/>
    <p:sldId id="344" r:id="rId16"/>
    <p:sldId id="345" r:id="rId17"/>
    <p:sldId id="346" r:id="rId18"/>
    <p:sldId id="347" r:id="rId19"/>
    <p:sldId id="305" r:id="rId20"/>
    <p:sldId id="327" r:id="rId21"/>
    <p:sldId id="341" r:id="rId22"/>
    <p:sldId id="342" r:id="rId23"/>
    <p:sldId id="323" r:id="rId24"/>
    <p:sldId id="324" r:id="rId25"/>
    <p:sldId id="339" r:id="rId26"/>
    <p:sldId id="331" r:id="rId27"/>
    <p:sldId id="340" r:id="rId28"/>
    <p:sldId id="330" r:id="rId29"/>
    <p:sldId id="300" r:id="rId30"/>
    <p:sldId id="311" r:id="rId31"/>
    <p:sldId id="326" r:id="rId3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neke van der Jagt" initials="TvdJ" lastIdx="1" clrIdx="0">
    <p:extLst>
      <p:ext uri="{19B8F6BF-5375-455C-9EA6-DF929625EA0E}">
        <p15:presenceInfo xmlns:p15="http://schemas.microsoft.com/office/powerpoint/2012/main" userId="abec4de6707bd0e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2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84" autoAdjust="0"/>
    <p:restoredTop sz="86449" autoAdjust="0"/>
  </p:normalViewPr>
  <p:slideViewPr>
    <p:cSldViewPr snapToObjects="1">
      <p:cViewPr varScale="1">
        <p:scale>
          <a:sx n="95" d="100"/>
          <a:sy n="95" d="100"/>
        </p:scale>
        <p:origin x="1272"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Objects="1" showGuides="1">
      <p:cViewPr varScale="1">
        <p:scale>
          <a:sx n="157" d="100"/>
          <a:sy n="157" d="100"/>
        </p:scale>
        <p:origin x="6696" y="1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ek Šanda" userId="2beeaf962a2b7e14" providerId="LiveId" clId="{72E9FE6A-6ED1-407B-92CD-1498F5DDA15E}"/>
    <pc:docChg chg="undo custSel delSld modSld modMainMaster">
      <pc:chgData name="Marek Šanda" userId="2beeaf962a2b7e14" providerId="LiveId" clId="{72E9FE6A-6ED1-407B-92CD-1498F5DDA15E}" dt="2025-05-19T07:23:28.508" v="43" actId="2696"/>
      <pc:docMkLst>
        <pc:docMk/>
      </pc:docMkLst>
      <pc:sldChg chg="modSp del mod">
        <pc:chgData name="Marek Šanda" userId="2beeaf962a2b7e14" providerId="LiveId" clId="{72E9FE6A-6ED1-407B-92CD-1498F5DDA15E}" dt="2025-05-19T07:23:02.855" v="38" actId="2696"/>
        <pc:sldMkLst>
          <pc:docMk/>
          <pc:sldMk cId="586988946" sldId="257"/>
        </pc:sldMkLst>
        <pc:spChg chg="mod">
          <ac:chgData name="Marek Šanda" userId="2beeaf962a2b7e14" providerId="LiveId" clId="{72E9FE6A-6ED1-407B-92CD-1498F5DDA15E}" dt="2025-05-19T07:18:59.485" v="11" actId="207"/>
          <ac:spMkLst>
            <pc:docMk/>
            <pc:sldMk cId="586988946" sldId="257"/>
            <ac:spMk id="2" creationId="{F9EBF1AC-558E-6046-A8F8-E421B62B8F0A}"/>
          </ac:spMkLst>
        </pc:spChg>
      </pc:sldChg>
      <pc:sldChg chg="modSp mod setBg">
        <pc:chgData name="Marek Šanda" userId="2beeaf962a2b7e14" providerId="LiveId" clId="{72E9FE6A-6ED1-407B-92CD-1498F5DDA15E}" dt="2025-05-19T07:22:34.675" v="37"/>
        <pc:sldMkLst>
          <pc:docMk/>
          <pc:sldMk cId="443964759" sldId="300"/>
        </pc:sldMkLst>
        <pc:spChg chg="mod">
          <ac:chgData name="Marek Šanda" userId="2beeaf962a2b7e14" providerId="LiveId" clId="{72E9FE6A-6ED1-407B-92CD-1498F5DDA15E}" dt="2025-05-19T07:22:10.323" v="33" actId="207"/>
          <ac:spMkLst>
            <pc:docMk/>
            <pc:sldMk cId="443964759" sldId="300"/>
            <ac:spMk id="2" creationId="{4F54CBE2-043C-4136-B305-11C1FD6F45B7}"/>
          </ac:spMkLst>
        </pc:spChg>
      </pc:sldChg>
      <pc:sldChg chg="modSp mod setBg">
        <pc:chgData name="Marek Šanda" userId="2beeaf962a2b7e14" providerId="LiveId" clId="{72E9FE6A-6ED1-407B-92CD-1498F5DDA15E}" dt="2025-05-19T07:22:34.675" v="37"/>
        <pc:sldMkLst>
          <pc:docMk/>
          <pc:sldMk cId="2226414204" sldId="305"/>
        </pc:sldMkLst>
        <pc:spChg chg="mod">
          <ac:chgData name="Marek Šanda" userId="2beeaf962a2b7e14" providerId="LiveId" clId="{72E9FE6A-6ED1-407B-92CD-1498F5DDA15E}" dt="2025-05-19T07:21:45.694" v="26" actId="207"/>
          <ac:spMkLst>
            <pc:docMk/>
            <pc:sldMk cId="2226414204" sldId="305"/>
            <ac:spMk id="2" creationId="{4F54CBE2-043C-4136-B305-11C1FD6F45B7}"/>
          </ac:spMkLst>
        </pc:spChg>
      </pc:sldChg>
      <pc:sldChg chg="modSp mod setBg">
        <pc:chgData name="Marek Šanda" userId="2beeaf962a2b7e14" providerId="LiveId" clId="{72E9FE6A-6ED1-407B-92CD-1498F5DDA15E}" dt="2025-05-19T07:22:34.675" v="37"/>
        <pc:sldMkLst>
          <pc:docMk/>
          <pc:sldMk cId="2997499343" sldId="307"/>
        </pc:sldMkLst>
        <pc:spChg chg="mod">
          <ac:chgData name="Marek Šanda" userId="2beeaf962a2b7e14" providerId="LiveId" clId="{72E9FE6A-6ED1-407B-92CD-1498F5DDA15E}" dt="2025-05-19T07:19:34.740" v="16" actId="207"/>
          <ac:spMkLst>
            <pc:docMk/>
            <pc:sldMk cId="2997499343" sldId="307"/>
            <ac:spMk id="5" creationId="{A2109220-F6F2-4E5A-B230-FD4F06B21E8B}"/>
          </ac:spMkLst>
        </pc:spChg>
      </pc:sldChg>
      <pc:sldChg chg="modSp mod setBg">
        <pc:chgData name="Marek Šanda" userId="2beeaf962a2b7e14" providerId="LiveId" clId="{72E9FE6A-6ED1-407B-92CD-1498F5DDA15E}" dt="2025-05-19T07:22:34.675" v="37"/>
        <pc:sldMkLst>
          <pc:docMk/>
          <pc:sldMk cId="1823470508" sldId="309"/>
        </pc:sldMkLst>
        <pc:spChg chg="mod">
          <ac:chgData name="Marek Šanda" userId="2beeaf962a2b7e14" providerId="LiveId" clId="{72E9FE6A-6ED1-407B-92CD-1498F5DDA15E}" dt="2025-05-19T07:19:20.368" v="14" actId="207"/>
          <ac:spMkLst>
            <pc:docMk/>
            <pc:sldMk cId="1823470508" sldId="309"/>
            <ac:spMk id="2" creationId="{4F54CBE2-043C-4136-B305-11C1FD6F45B7}"/>
          </ac:spMkLst>
        </pc:spChg>
      </pc:sldChg>
      <pc:sldChg chg="modSp mod setBg">
        <pc:chgData name="Marek Šanda" userId="2beeaf962a2b7e14" providerId="LiveId" clId="{72E9FE6A-6ED1-407B-92CD-1498F5DDA15E}" dt="2025-05-19T07:22:34.675" v="37"/>
        <pc:sldMkLst>
          <pc:docMk/>
          <pc:sldMk cId="2041591696" sldId="311"/>
        </pc:sldMkLst>
        <pc:spChg chg="mod">
          <ac:chgData name="Marek Šanda" userId="2beeaf962a2b7e14" providerId="LiveId" clId="{72E9FE6A-6ED1-407B-92CD-1498F5DDA15E}" dt="2025-05-19T07:22:16.214" v="34" actId="207"/>
          <ac:spMkLst>
            <pc:docMk/>
            <pc:sldMk cId="2041591696" sldId="311"/>
            <ac:spMk id="4" creationId="{15D566B1-D18A-0C67-7B64-90B5587F171C}"/>
          </ac:spMkLst>
        </pc:spChg>
      </pc:sldChg>
      <pc:sldChg chg="del">
        <pc:chgData name="Marek Šanda" userId="2beeaf962a2b7e14" providerId="LiveId" clId="{72E9FE6A-6ED1-407B-92CD-1498F5DDA15E}" dt="2025-05-19T07:23:02.855" v="38" actId="2696"/>
        <pc:sldMkLst>
          <pc:docMk/>
          <pc:sldMk cId="3863454756" sldId="317"/>
        </pc:sldMkLst>
      </pc:sldChg>
      <pc:sldChg chg="addSp delSp modSp mod">
        <pc:chgData name="Marek Šanda" userId="2beeaf962a2b7e14" providerId="LiveId" clId="{72E9FE6A-6ED1-407B-92CD-1498F5DDA15E}" dt="2025-05-19T07:23:17.789" v="42" actId="478"/>
        <pc:sldMkLst>
          <pc:docMk/>
          <pc:sldMk cId="1727107252" sldId="318"/>
        </pc:sldMkLst>
        <pc:spChg chg="add del mod">
          <ac:chgData name="Marek Šanda" userId="2beeaf962a2b7e14" providerId="LiveId" clId="{72E9FE6A-6ED1-407B-92CD-1498F5DDA15E}" dt="2025-05-19T07:23:17.789" v="42" actId="478"/>
          <ac:spMkLst>
            <pc:docMk/>
            <pc:sldMk cId="1727107252" sldId="318"/>
            <ac:spMk id="2" creationId="{CD8A20A5-213B-CCD3-1E4D-C524CCDB20AD}"/>
          </ac:spMkLst>
        </pc:spChg>
        <pc:spChg chg="add del mod">
          <ac:chgData name="Marek Šanda" userId="2beeaf962a2b7e14" providerId="LiveId" clId="{72E9FE6A-6ED1-407B-92CD-1498F5DDA15E}" dt="2025-05-19T07:23:17.789" v="42" actId="478"/>
          <ac:spMkLst>
            <pc:docMk/>
            <pc:sldMk cId="1727107252" sldId="318"/>
            <ac:spMk id="4" creationId="{FE0D2DAD-5EEF-19FA-3396-1C91AAEBF9DE}"/>
          </ac:spMkLst>
        </pc:spChg>
      </pc:sldChg>
      <pc:sldChg chg="modSp mod setBg">
        <pc:chgData name="Marek Šanda" userId="2beeaf962a2b7e14" providerId="LiveId" clId="{72E9FE6A-6ED1-407B-92CD-1498F5DDA15E}" dt="2025-05-19T07:22:34.675" v="37"/>
        <pc:sldMkLst>
          <pc:docMk/>
          <pc:sldMk cId="2769423290" sldId="319"/>
        </pc:sldMkLst>
        <pc:spChg chg="mod">
          <ac:chgData name="Marek Šanda" userId="2beeaf962a2b7e14" providerId="LiveId" clId="{72E9FE6A-6ED1-407B-92CD-1498F5DDA15E}" dt="2025-05-19T07:19:44.309" v="19" actId="207"/>
          <ac:spMkLst>
            <pc:docMk/>
            <pc:sldMk cId="2769423290" sldId="319"/>
            <ac:spMk id="2" creationId="{4F54CBE2-043C-4136-B305-11C1FD6F45B7}"/>
          </ac:spMkLst>
        </pc:spChg>
      </pc:sldChg>
      <pc:sldChg chg="modSp mod setBg">
        <pc:chgData name="Marek Šanda" userId="2beeaf962a2b7e14" providerId="LiveId" clId="{72E9FE6A-6ED1-407B-92CD-1498F5DDA15E}" dt="2025-05-19T07:22:34.675" v="37"/>
        <pc:sldMkLst>
          <pc:docMk/>
          <pc:sldMk cId="338276037" sldId="320"/>
        </pc:sldMkLst>
        <pc:spChg chg="mod">
          <ac:chgData name="Marek Šanda" userId="2beeaf962a2b7e14" providerId="LiveId" clId="{72E9FE6A-6ED1-407B-92CD-1498F5DDA15E}" dt="2025-05-19T07:19:31.607" v="15" actId="207"/>
          <ac:spMkLst>
            <pc:docMk/>
            <pc:sldMk cId="338276037" sldId="320"/>
            <ac:spMk id="3" creationId="{D31CE36C-FC51-4261-9151-A3773B449E2D}"/>
          </ac:spMkLst>
        </pc:spChg>
      </pc:sldChg>
      <pc:sldChg chg="modSp mod setBg">
        <pc:chgData name="Marek Šanda" userId="2beeaf962a2b7e14" providerId="LiveId" clId="{72E9FE6A-6ED1-407B-92CD-1498F5DDA15E}" dt="2025-05-19T07:22:34.675" v="37"/>
        <pc:sldMkLst>
          <pc:docMk/>
          <pc:sldMk cId="1462945046" sldId="323"/>
        </pc:sldMkLst>
        <pc:spChg chg="mod">
          <ac:chgData name="Marek Šanda" userId="2beeaf962a2b7e14" providerId="LiveId" clId="{72E9FE6A-6ED1-407B-92CD-1498F5DDA15E}" dt="2025-05-19T07:21:54.789" v="29" actId="207"/>
          <ac:spMkLst>
            <pc:docMk/>
            <pc:sldMk cId="1462945046" sldId="323"/>
            <ac:spMk id="4" creationId="{8AE28AE3-99D4-4E4F-84FE-91F5E09BBB2E}"/>
          </ac:spMkLst>
        </pc:spChg>
      </pc:sldChg>
      <pc:sldChg chg="modSp mod setBg">
        <pc:chgData name="Marek Šanda" userId="2beeaf962a2b7e14" providerId="LiveId" clId="{72E9FE6A-6ED1-407B-92CD-1498F5DDA15E}" dt="2025-05-19T07:22:34.675" v="37"/>
        <pc:sldMkLst>
          <pc:docMk/>
          <pc:sldMk cId="4242638799" sldId="324"/>
        </pc:sldMkLst>
        <pc:spChg chg="mod">
          <ac:chgData name="Marek Šanda" userId="2beeaf962a2b7e14" providerId="LiveId" clId="{72E9FE6A-6ED1-407B-92CD-1498F5DDA15E}" dt="2025-05-19T07:21:58.530" v="30" actId="207"/>
          <ac:spMkLst>
            <pc:docMk/>
            <pc:sldMk cId="4242638799" sldId="324"/>
            <ac:spMk id="3" creationId="{D31CE36C-FC51-4261-9151-A3773B449E2D}"/>
          </ac:spMkLst>
        </pc:spChg>
      </pc:sldChg>
      <pc:sldChg chg="setBg">
        <pc:chgData name="Marek Šanda" userId="2beeaf962a2b7e14" providerId="LiveId" clId="{72E9FE6A-6ED1-407B-92CD-1498F5DDA15E}" dt="2025-05-19T07:22:34.675" v="37"/>
        <pc:sldMkLst>
          <pc:docMk/>
          <pc:sldMk cId="1009862475" sldId="326"/>
        </pc:sldMkLst>
      </pc:sldChg>
      <pc:sldChg chg="setBg">
        <pc:chgData name="Marek Šanda" userId="2beeaf962a2b7e14" providerId="LiveId" clId="{72E9FE6A-6ED1-407B-92CD-1498F5DDA15E}" dt="2025-05-19T07:22:34.675" v="37"/>
        <pc:sldMkLst>
          <pc:docMk/>
          <pc:sldMk cId="289067247" sldId="327"/>
        </pc:sldMkLst>
      </pc:sldChg>
      <pc:sldChg chg="modSp mod setBg">
        <pc:chgData name="Marek Šanda" userId="2beeaf962a2b7e14" providerId="LiveId" clId="{72E9FE6A-6ED1-407B-92CD-1498F5DDA15E}" dt="2025-05-19T07:22:34.675" v="37"/>
        <pc:sldMkLst>
          <pc:docMk/>
          <pc:sldMk cId="935912046" sldId="329"/>
        </pc:sldMkLst>
        <pc:spChg chg="mod">
          <ac:chgData name="Marek Šanda" userId="2beeaf962a2b7e14" providerId="LiveId" clId="{72E9FE6A-6ED1-407B-92CD-1498F5DDA15E}" dt="2025-05-19T07:19:05.332" v="12" actId="207"/>
          <ac:spMkLst>
            <pc:docMk/>
            <pc:sldMk cId="935912046" sldId="329"/>
            <ac:spMk id="2" creationId="{4F54CBE2-043C-4136-B305-11C1FD6F45B7}"/>
          </ac:spMkLst>
        </pc:spChg>
      </pc:sldChg>
      <pc:sldChg chg="modSp mod setBg">
        <pc:chgData name="Marek Šanda" userId="2beeaf962a2b7e14" providerId="LiveId" clId="{72E9FE6A-6ED1-407B-92CD-1498F5DDA15E}" dt="2025-05-19T07:22:34.675" v="37"/>
        <pc:sldMkLst>
          <pc:docMk/>
          <pc:sldMk cId="2675821427" sldId="330"/>
        </pc:sldMkLst>
        <pc:spChg chg="mod">
          <ac:chgData name="Marek Šanda" userId="2beeaf962a2b7e14" providerId="LiveId" clId="{72E9FE6A-6ED1-407B-92CD-1498F5DDA15E}" dt="2025-05-19T07:22:00.646" v="31" actId="207"/>
          <ac:spMkLst>
            <pc:docMk/>
            <pc:sldMk cId="2675821427" sldId="330"/>
            <ac:spMk id="2" creationId="{4F54CBE2-043C-4136-B305-11C1FD6F45B7}"/>
          </ac:spMkLst>
        </pc:spChg>
      </pc:sldChg>
      <pc:sldChg chg="modSp mod setBg">
        <pc:chgData name="Marek Šanda" userId="2beeaf962a2b7e14" providerId="LiveId" clId="{72E9FE6A-6ED1-407B-92CD-1498F5DDA15E}" dt="2025-05-19T07:22:34.675" v="37"/>
        <pc:sldMkLst>
          <pc:docMk/>
          <pc:sldMk cId="649576770" sldId="331"/>
        </pc:sldMkLst>
        <pc:spChg chg="mod">
          <ac:chgData name="Marek Šanda" userId="2beeaf962a2b7e14" providerId="LiveId" clId="{72E9FE6A-6ED1-407B-92CD-1498F5DDA15E}" dt="2025-05-19T07:22:20.135" v="35" actId="207"/>
          <ac:spMkLst>
            <pc:docMk/>
            <pc:sldMk cId="649576770" sldId="331"/>
            <ac:spMk id="5" creationId="{39047045-974E-DBAB-F6F4-3D9A5A9D4EA4}"/>
          </ac:spMkLst>
        </pc:spChg>
      </pc:sldChg>
      <pc:sldChg chg="modSp mod setBg">
        <pc:chgData name="Marek Šanda" userId="2beeaf962a2b7e14" providerId="LiveId" clId="{72E9FE6A-6ED1-407B-92CD-1498F5DDA15E}" dt="2025-05-19T07:22:34.675" v="37"/>
        <pc:sldMkLst>
          <pc:docMk/>
          <pc:sldMk cId="1712707960" sldId="332"/>
        </pc:sldMkLst>
        <pc:spChg chg="mod">
          <ac:chgData name="Marek Šanda" userId="2beeaf962a2b7e14" providerId="LiveId" clId="{72E9FE6A-6ED1-407B-92CD-1498F5DDA15E}" dt="2025-05-19T07:19:40.962" v="18" actId="207"/>
          <ac:spMkLst>
            <pc:docMk/>
            <pc:sldMk cId="1712707960" sldId="332"/>
            <ac:spMk id="5" creationId="{A2109220-F6F2-4E5A-B230-FD4F06B21E8B}"/>
          </ac:spMkLst>
        </pc:spChg>
      </pc:sldChg>
      <pc:sldChg chg="modSp mod setBg">
        <pc:chgData name="Marek Šanda" userId="2beeaf962a2b7e14" providerId="LiveId" clId="{72E9FE6A-6ED1-407B-92CD-1498F5DDA15E}" dt="2025-05-19T07:22:34.675" v="37"/>
        <pc:sldMkLst>
          <pc:docMk/>
          <pc:sldMk cId="1478391558" sldId="339"/>
        </pc:sldMkLst>
        <pc:spChg chg="mod">
          <ac:chgData name="Marek Šanda" userId="2beeaf962a2b7e14" providerId="LiveId" clId="{72E9FE6A-6ED1-407B-92CD-1498F5DDA15E}" dt="2025-05-19T07:22:23.751" v="36" actId="207"/>
          <ac:spMkLst>
            <pc:docMk/>
            <pc:sldMk cId="1478391558" sldId="339"/>
            <ac:spMk id="2" creationId="{4F54CBE2-043C-4136-B305-11C1FD6F45B7}"/>
          </ac:spMkLst>
        </pc:spChg>
      </pc:sldChg>
      <pc:sldChg chg="modSp mod setBg">
        <pc:chgData name="Marek Šanda" userId="2beeaf962a2b7e14" providerId="LiveId" clId="{72E9FE6A-6ED1-407B-92CD-1498F5DDA15E}" dt="2025-05-19T07:22:34.675" v="37"/>
        <pc:sldMkLst>
          <pc:docMk/>
          <pc:sldMk cId="687366390" sldId="340"/>
        </pc:sldMkLst>
        <pc:spChg chg="mod">
          <ac:chgData name="Marek Šanda" userId="2beeaf962a2b7e14" providerId="LiveId" clId="{72E9FE6A-6ED1-407B-92CD-1498F5DDA15E}" dt="2025-05-19T07:22:07.185" v="32" actId="207"/>
          <ac:spMkLst>
            <pc:docMk/>
            <pc:sldMk cId="687366390" sldId="340"/>
            <ac:spMk id="3" creationId="{A4200586-4BE2-43C2-BBF5-834AA05E4114}"/>
          </ac:spMkLst>
        </pc:spChg>
        <pc:spChg chg="mod">
          <ac:chgData name="Marek Šanda" userId="2beeaf962a2b7e14" providerId="LiveId" clId="{72E9FE6A-6ED1-407B-92CD-1498F5DDA15E}" dt="2025-05-19T07:22:07.185" v="32" actId="207"/>
          <ac:spMkLst>
            <pc:docMk/>
            <pc:sldMk cId="687366390" sldId="340"/>
            <ac:spMk id="6" creationId="{9EB7324F-F2D6-AD91-E732-2BEED84D525A}"/>
          </ac:spMkLst>
        </pc:spChg>
      </pc:sldChg>
      <pc:sldChg chg="modSp mod setBg">
        <pc:chgData name="Marek Šanda" userId="2beeaf962a2b7e14" providerId="LiveId" clId="{72E9FE6A-6ED1-407B-92CD-1498F5DDA15E}" dt="2025-05-19T07:22:34.675" v="37"/>
        <pc:sldMkLst>
          <pc:docMk/>
          <pc:sldMk cId="3127328826" sldId="341"/>
        </pc:sldMkLst>
        <pc:spChg chg="mod">
          <ac:chgData name="Marek Šanda" userId="2beeaf962a2b7e14" providerId="LiveId" clId="{72E9FE6A-6ED1-407B-92CD-1498F5DDA15E}" dt="2025-05-19T07:21:48.230" v="27" actId="207"/>
          <ac:spMkLst>
            <pc:docMk/>
            <pc:sldMk cId="3127328826" sldId="341"/>
            <ac:spMk id="2" creationId="{86E2695A-9D5E-B2E8-6EB7-81E2DEC0E593}"/>
          </ac:spMkLst>
        </pc:spChg>
      </pc:sldChg>
      <pc:sldChg chg="modSp mod setBg">
        <pc:chgData name="Marek Šanda" userId="2beeaf962a2b7e14" providerId="LiveId" clId="{72E9FE6A-6ED1-407B-92CD-1498F5DDA15E}" dt="2025-05-19T07:22:34.675" v="37"/>
        <pc:sldMkLst>
          <pc:docMk/>
          <pc:sldMk cId="3562072255" sldId="342"/>
        </pc:sldMkLst>
        <pc:spChg chg="mod">
          <ac:chgData name="Marek Šanda" userId="2beeaf962a2b7e14" providerId="LiveId" clId="{72E9FE6A-6ED1-407B-92CD-1498F5DDA15E}" dt="2025-05-19T07:21:51.230" v="28" actId="207"/>
          <ac:spMkLst>
            <pc:docMk/>
            <pc:sldMk cId="3562072255" sldId="342"/>
            <ac:spMk id="5" creationId="{BFB04D25-5F53-1D29-F995-C423B8F4CC3D}"/>
          </ac:spMkLst>
        </pc:spChg>
      </pc:sldChg>
      <pc:sldChg chg="modSp mod setBg">
        <pc:chgData name="Marek Šanda" userId="2beeaf962a2b7e14" providerId="LiveId" clId="{72E9FE6A-6ED1-407B-92CD-1498F5DDA15E}" dt="2025-05-19T07:22:34.675" v="37"/>
        <pc:sldMkLst>
          <pc:docMk/>
          <pc:sldMk cId="4244625083" sldId="344"/>
        </pc:sldMkLst>
        <pc:spChg chg="mod">
          <ac:chgData name="Marek Šanda" userId="2beeaf962a2b7e14" providerId="LiveId" clId="{72E9FE6A-6ED1-407B-92CD-1498F5DDA15E}" dt="2025-05-19T07:21:41.405" v="25" actId="207"/>
          <ac:spMkLst>
            <pc:docMk/>
            <pc:sldMk cId="4244625083" sldId="344"/>
            <ac:spMk id="7" creationId="{ABA5107A-8604-5D56-F3FE-F8E5D352A0EE}"/>
          </ac:spMkLst>
        </pc:spChg>
      </pc:sldChg>
      <pc:sldChg chg="modSp mod setBg">
        <pc:chgData name="Marek Šanda" userId="2beeaf962a2b7e14" providerId="LiveId" clId="{72E9FE6A-6ED1-407B-92CD-1498F5DDA15E}" dt="2025-05-19T07:22:34.675" v="37"/>
        <pc:sldMkLst>
          <pc:docMk/>
          <pc:sldMk cId="2957015303" sldId="345"/>
        </pc:sldMkLst>
        <pc:spChg chg="mod">
          <ac:chgData name="Marek Šanda" userId="2beeaf962a2b7e14" providerId="LiveId" clId="{72E9FE6A-6ED1-407B-92CD-1498F5DDA15E}" dt="2025-05-19T07:20:03.643" v="22" actId="207"/>
          <ac:spMkLst>
            <pc:docMk/>
            <pc:sldMk cId="2957015303" sldId="345"/>
            <ac:spMk id="7" creationId="{24D8AB57-53E1-202D-BE44-72E5DB8BE28B}"/>
          </ac:spMkLst>
        </pc:spChg>
      </pc:sldChg>
      <pc:sldChg chg="modSp mod setBg">
        <pc:chgData name="Marek Šanda" userId="2beeaf962a2b7e14" providerId="LiveId" clId="{72E9FE6A-6ED1-407B-92CD-1498F5DDA15E}" dt="2025-05-19T07:22:34.675" v="37"/>
        <pc:sldMkLst>
          <pc:docMk/>
          <pc:sldMk cId="2408107450" sldId="346"/>
        </pc:sldMkLst>
        <pc:spChg chg="mod">
          <ac:chgData name="Marek Šanda" userId="2beeaf962a2b7e14" providerId="LiveId" clId="{72E9FE6A-6ED1-407B-92CD-1498F5DDA15E}" dt="2025-05-19T07:21:39.336" v="24" actId="207"/>
          <ac:spMkLst>
            <pc:docMk/>
            <pc:sldMk cId="2408107450" sldId="346"/>
            <ac:spMk id="7" creationId="{12A7B826-978F-3879-C44B-17692B0B4413}"/>
          </ac:spMkLst>
        </pc:spChg>
      </pc:sldChg>
      <pc:sldChg chg="modSp mod setBg">
        <pc:chgData name="Marek Šanda" userId="2beeaf962a2b7e14" providerId="LiveId" clId="{72E9FE6A-6ED1-407B-92CD-1498F5DDA15E}" dt="2025-05-19T07:22:34.675" v="37"/>
        <pc:sldMkLst>
          <pc:docMk/>
          <pc:sldMk cId="4004086311" sldId="347"/>
        </pc:sldMkLst>
        <pc:spChg chg="mod">
          <ac:chgData name="Marek Šanda" userId="2beeaf962a2b7e14" providerId="LiveId" clId="{72E9FE6A-6ED1-407B-92CD-1498F5DDA15E}" dt="2025-05-19T07:19:52.076" v="21" actId="207"/>
          <ac:spMkLst>
            <pc:docMk/>
            <pc:sldMk cId="4004086311" sldId="347"/>
            <ac:spMk id="4" creationId="{87FA6F03-43D8-1485-6CE7-10571D3FE499}"/>
          </ac:spMkLst>
        </pc:spChg>
        <pc:spChg chg="mod">
          <ac:chgData name="Marek Šanda" userId="2beeaf962a2b7e14" providerId="LiveId" clId="{72E9FE6A-6ED1-407B-92CD-1498F5DDA15E}" dt="2025-05-19T07:21:37.055" v="23" actId="207"/>
          <ac:spMkLst>
            <pc:docMk/>
            <pc:sldMk cId="4004086311" sldId="347"/>
            <ac:spMk id="7" creationId="{BD845109-62D5-486B-E960-33B23363555F}"/>
          </ac:spMkLst>
        </pc:spChg>
      </pc:sldChg>
      <pc:sldChg chg="modSp mod setBg">
        <pc:chgData name="Marek Šanda" userId="2beeaf962a2b7e14" providerId="LiveId" clId="{72E9FE6A-6ED1-407B-92CD-1498F5DDA15E}" dt="2025-05-19T07:22:34.675" v="37"/>
        <pc:sldMkLst>
          <pc:docMk/>
          <pc:sldMk cId="442591186" sldId="349"/>
        </pc:sldMkLst>
        <pc:spChg chg="mod">
          <ac:chgData name="Marek Šanda" userId="2beeaf962a2b7e14" providerId="LiveId" clId="{72E9FE6A-6ED1-407B-92CD-1498F5DDA15E}" dt="2025-05-19T07:19:37.747" v="17" actId="207"/>
          <ac:spMkLst>
            <pc:docMk/>
            <pc:sldMk cId="442591186" sldId="349"/>
            <ac:spMk id="4" creationId="{1365E73B-BE47-B8FE-FE7D-4150FB94E9A8}"/>
          </ac:spMkLst>
        </pc:spChg>
      </pc:sldChg>
      <pc:sldChg chg="setBg">
        <pc:chgData name="Marek Šanda" userId="2beeaf962a2b7e14" providerId="LiveId" clId="{72E9FE6A-6ED1-407B-92CD-1498F5DDA15E}" dt="2025-05-19T07:22:34.675" v="37"/>
        <pc:sldMkLst>
          <pc:docMk/>
          <pc:sldMk cId="266629937" sldId="350"/>
        </pc:sldMkLst>
      </pc:sldChg>
      <pc:sldChg chg="modSp mod setBg">
        <pc:chgData name="Marek Šanda" userId="2beeaf962a2b7e14" providerId="LiveId" clId="{72E9FE6A-6ED1-407B-92CD-1498F5DDA15E}" dt="2025-05-19T07:22:34.675" v="37"/>
        <pc:sldMkLst>
          <pc:docMk/>
          <pc:sldMk cId="1118171403" sldId="351"/>
        </pc:sldMkLst>
        <pc:spChg chg="mod">
          <ac:chgData name="Marek Šanda" userId="2beeaf962a2b7e14" providerId="LiveId" clId="{72E9FE6A-6ED1-407B-92CD-1498F5DDA15E}" dt="2025-05-19T07:19:47.970" v="20" actId="207"/>
          <ac:spMkLst>
            <pc:docMk/>
            <pc:sldMk cId="1118171403" sldId="351"/>
            <ac:spMk id="2" creationId="{69ADD293-FCE5-3145-7408-096AB2A57DE6}"/>
          </ac:spMkLst>
        </pc:spChg>
      </pc:sldChg>
      <pc:sldChg chg="del">
        <pc:chgData name="Marek Šanda" userId="2beeaf962a2b7e14" providerId="LiveId" clId="{72E9FE6A-6ED1-407B-92CD-1498F5DDA15E}" dt="2025-05-19T07:23:28.508" v="43" actId="2696"/>
        <pc:sldMkLst>
          <pc:docMk/>
          <pc:sldMk cId="882264457" sldId="352"/>
        </pc:sldMkLst>
      </pc:sldChg>
      <pc:sldMasterChg chg="setBg modSldLayout">
        <pc:chgData name="Marek Šanda" userId="2beeaf962a2b7e14" providerId="LiveId" clId="{72E9FE6A-6ED1-407B-92CD-1498F5DDA15E}" dt="2025-05-19T07:23:07.514" v="39"/>
        <pc:sldMasterMkLst>
          <pc:docMk/>
          <pc:sldMasterMk cId="3582017675" sldId="2147483648"/>
        </pc:sldMasterMkLst>
        <pc:sldLayoutChg chg="setBg">
          <pc:chgData name="Marek Šanda" userId="2beeaf962a2b7e14" providerId="LiveId" clId="{72E9FE6A-6ED1-407B-92CD-1498F5DDA15E}" dt="2025-05-19T07:23:07.514" v="39"/>
          <pc:sldLayoutMkLst>
            <pc:docMk/>
            <pc:sldMasterMk cId="3582017675" sldId="2147483648"/>
            <pc:sldLayoutMk cId="3743390210" sldId="2147483674"/>
          </pc:sldLayoutMkLst>
        </pc:sldLayoutChg>
        <pc:sldLayoutChg chg="setBg">
          <pc:chgData name="Marek Šanda" userId="2beeaf962a2b7e14" providerId="LiveId" clId="{72E9FE6A-6ED1-407B-92CD-1498F5DDA15E}" dt="2025-05-19T07:23:07.514" v="39"/>
          <pc:sldLayoutMkLst>
            <pc:docMk/>
            <pc:sldMasterMk cId="3582017675" sldId="2147483648"/>
            <pc:sldLayoutMk cId="2608902174" sldId="2147483676"/>
          </pc:sldLayoutMkLst>
        </pc:sldLayoutChg>
      </pc:sldMasterChg>
      <pc:sldMasterChg chg="setBg">
        <pc:chgData name="Marek Šanda" userId="2beeaf962a2b7e14" providerId="LiveId" clId="{72E9FE6A-6ED1-407B-92CD-1498F5DDA15E}" dt="2025-05-19T07:22:34.675" v="37"/>
        <pc:sldMasterMkLst>
          <pc:docMk/>
          <pc:sldMasterMk cId="3436949018" sldId="2147483680"/>
        </pc:sldMasterMkLst>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D2CE107A-A11D-FDF0-C0A8-5278ED2327A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5EE80FA8-6441-BC77-A364-55F2FA2301E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58ECBA-2C68-DD48-B92B-45E041C544F1}" type="datetimeFigureOut">
              <a:rPr lang="nl-NL" smtClean="0"/>
              <a:t>19-5-2025</a:t>
            </a:fld>
            <a:endParaRPr lang="nl-NL"/>
          </a:p>
        </p:txBody>
      </p:sp>
      <p:sp>
        <p:nvSpPr>
          <p:cNvPr id="4" name="Tijdelijke aanduiding voor voettekst 3">
            <a:extLst>
              <a:ext uri="{FF2B5EF4-FFF2-40B4-BE49-F238E27FC236}">
                <a16:creationId xmlns:a16="http://schemas.microsoft.com/office/drawing/2014/main" id="{849E192F-C2E6-AD87-D9FE-EA1FABE758E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66177B62-97AB-32D6-6870-83733EBCC47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5676DC5-1851-714B-BFB3-87CBA6F2CC06}" type="slidenum">
              <a:rPr lang="nl-NL" smtClean="0"/>
              <a:t>‹#›</a:t>
            </a:fld>
            <a:endParaRPr lang="nl-NL"/>
          </a:p>
        </p:txBody>
      </p:sp>
    </p:spTree>
    <p:extLst>
      <p:ext uri="{BB962C8B-B14F-4D97-AF65-F5344CB8AC3E}">
        <p14:creationId xmlns:p14="http://schemas.microsoft.com/office/powerpoint/2010/main" val="2537023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B1DB6C-ABC7-B04B-99B0-0313CCD2030B}" type="datetimeFigureOut">
              <a:rPr lang="nl-NL" smtClean="0"/>
              <a:t>19-5-2025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629B02-1A28-8D44-BD37-F860A0B81D7F}" type="slidenum">
              <a:rPr lang="nl-NL" smtClean="0"/>
              <a:t>‹#›</a:t>
            </a:fld>
            <a:endParaRPr lang="nl-NL"/>
          </a:p>
        </p:txBody>
      </p:sp>
    </p:spTree>
    <p:extLst>
      <p:ext uri="{BB962C8B-B14F-4D97-AF65-F5344CB8AC3E}">
        <p14:creationId xmlns:p14="http://schemas.microsoft.com/office/powerpoint/2010/main" val="100139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E6330-1722-14E0-503D-E3BAD0CD678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F78BC2C-19D4-1D6B-6EF4-44C6CCCE83A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5B5B6D0-8F7E-10E8-FE4D-BFB120A13B40}"/>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65AF7370-D887-D831-2285-EDEA21C8AE6B}"/>
              </a:ext>
            </a:extLst>
          </p:cNvPr>
          <p:cNvSpPr>
            <a:spLocks noGrp="1"/>
          </p:cNvSpPr>
          <p:nvPr>
            <p:ph type="sldNum" sz="quarter" idx="5"/>
          </p:nvPr>
        </p:nvSpPr>
        <p:spPr/>
        <p:txBody>
          <a:bodyPr/>
          <a:lstStyle/>
          <a:p>
            <a:fld id="{BF629B02-1A28-8D44-BD37-F860A0B81D7F}" type="slidenum">
              <a:rPr lang="nl-NL" smtClean="0"/>
              <a:t>2</a:t>
            </a:fld>
            <a:endParaRPr lang="nl-NL"/>
          </a:p>
        </p:txBody>
      </p:sp>
    </p:spTree>
    <p:extLst>
      <p:ext uri="{BB962C8B-B14F-4D97-AF65-F5344CB8AC3E}">
        <p14:creationId xmlns:p14="http://schemas.microsoft.com/office/powerpoint/2010/main" val="2307968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F629B02-1A28-8D44-BD37-F860A0B81D7F}" type="slidenum">
              <a:rPr lang="nl-NL" smtClean="0"/>
              <a:t>9</a:t>
            </a:fld>
            <a:endParaRPr lang="nl-NL"/>
          </a:p>
        </p:txBody>
      </p:sp>
    </p:spTree>
    <p:extLst>
      <p:ext uri="{BB962C8B-B14F-4D97-AF65-F5344CB8AC3E}">
        <p14:creationId xmlns:p14="http://schemas.microsoft.com/office/powerpoint/2010/main" val="19728869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co begindia">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C4A1E7C8-9372-A141-9F6E-68BE406963A6}"/>
              </a:ext>
            </a:extLst>
          </p:cNvPr>
          <p:cNvSpPr>
            <a:spLocks noGrp="1"/>
          </p:cNvSpPr>
          <p:nvPr>
            <p:ph type="title" hasCustomPrompt="1"/>
          </p:nvPr>
        </p:nvSpPr>
        <p:spPr>
          <a:xfrm>
            <a:off x="949290" y="4242833"/>
            <a:ext cx="6904996" cy="1973615"/>
          </a:xfrm>
          <a:noFill/>
        </p:spPr>
        <p:txBody>
          <a:bodyPr anchor="b">
            <a:noAutofit/>
          </a:bodyPr>
          <a:lstStyle>
            <a:lvl1pPr algn="l">
              <a:defRPr sz="13800">
                <a:solidFill>
                  <a:schemeClr val="tx1"/>
                </a:solidFill>
              </a:defRPr>
            </a:lvl1pPr>
          </a:lstStyle>
          <a:p>
            <a:r>
              <a:rPr lang="nl-NL" dirty="0"/>
              <a:t>Welkom</a:t>
            </a:r>
          </a:p>
        </p:txBody>
      </p:sp>
      <p:sp>
        <p:nvSpPr>
          <p:cNvPr id="6" name="Tekstvak 5">
            <a:extLst>
              <a:ext uri="{FF2B5EF4-FFF2-40B4-BE49-F238E27FC236}">
                <a16:creationId xmlns:a16="http://schemas.microsoft.com/office/drawing/2014/main" id="{F7CB9ECE-2553-284F-8688-465EE98620CE}"/>
              </a:ext>
            </a:extLst>
          </p:cNvPr>
          <p:cNvSpPr txBox="1"/>
          <p:nvPr userDrawn="1"/>
        </p:nvSpPr>
        <p:spPr>
          <a:xfrm>
            <a:off x="7691718" y="4397188"/>
            <a:ext cx="53788" cy="369332"/>
          </a:xfrm>
          <a:prstGeom prst="rect">
            <a:avLst/>
          </a:prstGeom>
          <a:noFill/>
        </p:spPr>
        <p:txBody>
          <a:bodyPr wrap="square" rtlCol="0">
            <a:spAutoFit/>
          </a:bodyPr>
          <a:lstStyle/>
          <a:p>
            <a:r>
              <a:rPr lang="nl-NL"/>
              <a:t> </a:t>
            </a:r>
          </a:p>
        </p:txBody>
      </p:sp>
      <p:pic>
        <p:nvPicPr>
          <p:cNvPr id="11" name="Graphic 8">
            <a:extLst>
              <a:ext uri="{FF2B5EF4-FFF2-40B4-BE49-F238E27FC236}">
                <a16:creationId xmlns:a16="http://schemas.microsoft.com/office/drawing/2014/main" id="{D6E158D8-33E8-7C46-B5F6-AF5173B49D10}"/>
              </a:ext>
            </a:extLst>
          </p:cNvPr>
          <p:cNvPicPr>
            <a:picLocks noChangeAspect="1"/>
          </p:cNvPicPr>
          <p:nvPr userDrawn="1"/>
        </p:nvPicPr>
        <p:blipFill>
          <a:blip r:embed="rId2"/>
          <a:srcRect/>
          <a:stretch/>
        </p:blipFill>
        <p:spPr>
          <a:xfrm>
            <a:off x="10919199" y="235410"/>
            <a:ext cx="869201" cy="899921"/>
          </a:xfrm>
          <a:prstGeom prst="rect">
            <a:avLst/>
          </a:prstGeom>
        </p:spPr>
      </p:pic>
      <p:sp>
        <p:nvSpPr>
          <p:cNvPr id="12" name="Tijdelijke aanduiding voor tekst 10">
            <a:extLst>
              <a:ext uri="{FF2B5EF4-FFF2-40B4-BE49-F238E27FC236}">
                <a16:creationId xmlns:a16="http://schemas.microsoft.com/office/drawing/2014/main" id="{609C0A04-7457-1D4C-A23D-8BCAC554DC5F}"/>
              </a:ext>
            </a:extLst>
          </p:cNvPr>
          <p:cNvSpPr txBox="1">
            <a:spLocks/>
          </p:cNvSpPr>
          <p:nvPr userDrawn="1"/>
        </p:nvSpPr>
        <p:spPr>
          <a:xfrm>
            <a:off x="-5370095" y="-1"/>
            <a:ext cx="4519863" cy="5486395"/>
          </a:xfrm>
          <a:prstGeom prst="rect">
            <a:avLst/>
          </a:prstGeom>
        </p:spPr>
        <p:txBody>
          <a:bodyPr vert="horz" lIns="91440" tIns="45720" rIns="91440" bIns="45720" rtlCol="0">
            <a:normAutofit fontScale="92500"/>
          </a:bodyPr>
          <a:lstStyle>
            <a:lvl1pPr marL="12700" indent="0" algn="l" defTabSz="914400" rtl="0" eaLnBrk="1" latinLnBrk="0" hangingPunct="1">
              <a:lnSpc>
                <a:spcPct val="90000"/>
              </a:lnSpc>
              <a:spcBef>
                <a:spcPts val="1000"/>
              </a:spcBef>
              <a:buFont typeface="Arial" panose="020B0604020202020204" pitchFamily="34" charset="0"/>
              <a:buNone/>
              <a:tabLst/>
              <a:defRPr sz="2800" b="0" kern="1200">
                <a:solidFill>
                  <a:schemeClr val="tx1"/>
                </a:solidFill>
                <a:latin typeface="Corbel" panose="020B0503020204020204" pitchFamily="34" charset="0"/>
                <a:ea typeface="+mn-ea"/>
                <a:cs typeface="+mn-cs"/>
              </a:defRPr>
            </a:lvl1pPr>
            <a:lvl2pPr marL="11113" indent="0" algn="l" defTabSz="914400" rtl="0" eaLnBrk="1" latinLnBrk="0" hangingPunct="1">
              <a:lnSpc>
                <a:spcPct val="90000"/>
              </a:lnSpc>
              <a:spcBef>
                <a:spcPts val="500"/>
              </a:spcBef>
              <a:buFont typeface="Arial" panose="020B0604020202020204" pitchFamily="34" charset="0"/>
              <a:buNone/>
              <a:tabLst/>
              <a:defRPr sz="2400" kern="1200">
                <a:solidFill>
                  <a:schemeClr val="tx2"/>
                </a:solidFill>
                <a:latin typeface="Corbel" panose="020B0503020204020204" pitchFamily="34" charset="0"/>
                <a:ea typeface="+mn-ea"/>
                <a:cs typeface="+mn-cs"/>
              </a:defRPr>
            </a:lvl2pPr>
            <a:lvl3pPr marL="11113" indent="0" algn="l" defTabSz="914400" rtl="0" eaLnBrk="1" latinLnBrk="0" hangingPunct="1">
              <a:lnSpc>
                <a:spcPct val="90000"/>
              </a:lnSpc>
              <a:spcBef>
                <a:spcPts val="500"/>
              </a:spcBef>
              <a:buFont typeface="Arial" panose="020B0604020202020204" pitchFamily="34" charset="0"/>
              <a:buNone/>
              <a:tabLst/>
              <a:defRPr sz="2000" kern="1200">
                <a:solidFill>
                  <a:schemeClr val="tx2"/>
                </a:solidFill>
                <a:latin typeface="Corbel" panose="020B0503020204020204" pitchFamily="34" charset="0"/>
                <a:ea typeface="+mn-ea"/>
                <a:cs typeface="+mn-cs"/>
              </a:defRPr>
            </a:lvl3pPr>
            <a:lvl4pPr marL="11113" indent="0" algn="l" defTabSz="914400" rtl="0" eaLnBrk="1" latinLnBrk="0" hangingPunct="1">
              <a:lnSpc>
                <a:spcPct val="90000"/>
              </a:lnSpc>
              <a:spcBef>
                <a:spcPts val="500"/>
              </a:spcBef>
              <a:buFont typeface="Arial" panose="020B0604020202020204" pitchFamily="34" charset="0"/>
              <a:buNone/>
              <a:tabLst/>
              <a:defRPr sz="1800" kern="1200">
                <a:solidFill>
                  <a:schemeClr val="tx1"/>
                </a:solidFill>
                <a:latin typeface="Corbel" panose="020B0503020204020204" pitchFamily="34" charset="0"/>
                <a:ea typeface="+mn-ea"/>
                <a:cs typeface="+mn-cs"/>
              </a:defRPr>
            </a:lvl4pPr>
            <a:lvl5pPr marL="11113"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400" b="1" dirty="0">
                <a:solidFill>
                  <a:schemeClr val="bg2"/>
                </a:solidFill>
              </a:rPr>
              <a:t>Tips voor het gebruik van het PowerPoint sjabloon</a:t>
            </a:r>
          </a:p>
          <a:p>
            <a:pPr marL="355600" indent="-342900">
              <a:buFont typeface="+mj-lt"/>
              <a:buAutoNum type="arabicPeriod"/>
            </a:pPr>
            <a:r>
              <a:rPr lang="nl-NL" sz="1400" dirty="0">
                <a:solidFill>
                  <a:schemeClr val="bg2"/>
                </a:solidFill>
              </a:rPr>
              <a:t>Je ziet hier een voorbeeldpresentatie. Je kan alle dia's verwijderen en zelf een presentatie maken, of deze dia's aanpassen.</a:t>
            </a:r>
          </a:p>
          <a:p>
            <a:pPr marL="355600" indent="-342900">
              <a:buFont typeface="+mj-lt"/>
              <a:buAutoNum type="arabicPeriod"/>
            </a:pPr>
            <a:r>
              <a:rPr lang="nl-NL" sz="1400" dirty="0">
                <a:solidFill>
                  <a:schemeClr val="bg2"/>
                </a:solidFill>
              </a:rPr>
              <a:t>Klik op het pijltje naast [nieuwe dia] om een nieuwe dia te kiezen.</a:t>
            </a:r>
          </a:p>
          <a:p>
            <a:pPr marL="355600" indent="-342900">
              <a:buFont typeface="+mj-lt"/>
              <a:buAutoNum type="arabicPeriod"/>
            </a:pPr>
            <a:r>
              <a:rPr lang="nl-NL" sz="1400" dirty="0">
                <a:solidFill>
                  <a:schemeClr val="bg2"/>
                </a:solidFill>
              </a:rPr>
              <a:t>De [blanco begin dia] is bedoeld voor als je je presentatie aan zet maar nog niet de inhoud van je presentatie wil laten zien. Hetzelfde geldt voor de [blanco eind dia]. Door deze toe te voegen voorkom je dat je aan het einde van je presentatie in je PowerPoint-scherm belandt.</a:t>
            </a:r>
          </a:p>
          <a:p>
            <a:pPr marL="355600" indent="-342900">
              <a:buFont typeface="+mj-lt"/>
              <a:buAutoNum type="arabicPeriod"/>
            </a:pPr>
            <a:r>
              <a:rPr lang="nl-NL" sz="1400" dirty="0">
                <a:solidFill>
                  <a:schemeClr val="bg2"/>
                </a:solidFill>
              </a:rPr>
              <a:t>De titel van je presentatie (linksboven in je scherm, met het rode streepje) kan in één keer worden toegepast op alle dia's. Ga naar invoegen &gt; [koptekst en voettekst] &gt; vink [voettekst] aan en vul hier de gewenste presentatie-titel in. Vul je niets in of vink je de voettekst niet aan, dan zal alleen het ronde streepje zichtbaar zijn.</a:t>
            </a:r>
            <a:br>
              <a:rPr lang="nl-NL" sz="1400" dirty="0">
                <a:solidFill>
                  <a:schemeClr val="bg2"/>
                </a:solidFill>
              </a:rPr>
            </a:br>
            <a:r>
              <a:rPr lang="nl-NL" sz="1400" dirty="0">
                <a:solidFill>
                  <a:schemeClr val="bg2"/>
                </a:solidFill>
              </a:rPr>
              <a:t>Wil je op bepaalde pagina’s geen koptekst? Dan kun je deze handmatig verwijderen door naar Beeld &gt; Model &gt; </a:t>
            </a:r>
            <a:r>
              <a:rPr lang="nl-NL" sz="1400" dirty="0" err="1">
                <a:solidFill>
                  <a:schemeClr val="bg2"/>
                </a:solidFill>
              </a:rPr>
              <a:t>Diamodel</a:t>
            </a:r>
            <a:r>
              <a:rPr lang="nl-NL" sz="1400" dirty="0">
                <a:solidFill>
                  <a:schemeClr val="bg2"/>
                </a:solidFill>
              </a:rPr>
              <a:t> te gaan, en ze handmatig te verwijderen daar waar nodig.</a:t>
            </a:r>
          </a:p>
          <a:p>
            <a:pPr marL="355600" indent="-342900">
              <a:buFont typeface="+mj-lt"/>
              <a:buAutoNum type="arabicPeriod"/>
            </a:pPr>
            <a:r>
              <a:rPr lang="nl-NL" sz="1400" dirty="0">
                <a:solidFill>
                  <a:schemeClr val="bg2"/>
                </a:solidFill>
              </a:rPr>
              <a:t>Wordt een afbeelding niet naar wens uitgesneden in het kader? Dubbelklik op de geplaatste afbeelding &gt; klik op de tab om bij te snijden [Grootte en eigenschappen]. Hier kun je de positie van je afbeelding wijzigen. X = horizontaal verplaatsen, Y = verticaal verplaatsen.</a:t>
            </a:r>
            <a:endParaRPr lang="nl-NL" sz="1400" b="0" dirty="0">
              <a:solidFill>
                <a:schemeClr val="bg2"/>
              </a:solidFill>
            </a:endParaRPr>
          </a:p>
        </p:txBody>
      </p:sp>
    </p:spTree>
    <p:extLst>
      <p:ext uri="{BB962C8B-B14F-4D97-AF65-F5344CB8AC3E}">
        <p14:creationId xmlns:p14="http://schemas.microsoft.com/office/powerpoint/2010/main" val="3743390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zonder titel">
    <p:spTree>
      <p:nvGrpSpPr>
        <p:cNvPr id="1" name=""/>
        <p:cNvGrpSpPr/>
        <p:nvPr/>
      </p:nvGrpSpPr>
      <p:grpSpPr>
        <a:xfrm>
          <a:off x="0" y="0"/>
          <a:ext cx="0" cy="0"/>
          <a:chOff x="0" y="0"/>
          <a:chExt cx="0" cy="0"/>
        </a:xfrm>
      </p:grpSpPr>
      <p:sp>
        <p:nvSpPr>
          <p:cNvPr id="10" name="Tijdelijke aanduiding voor tekst 9">
            <a:extLst>
              <a:ext uri="{FF2B5EF4-FFF2-40B4-BE49-F238E27FC236}">
                <a16:creationId xmlns:a16="http://schemas.microsoft.com/office/drawing/2014/main" id="{BE0FCC28-1353-4449-8316-2A036131656B}"/>
              </a:ext>
            </a:extLst>
          </p:cNvPr>
          <p:cNvSpPr>
            <a:spLocks noGrp="1"/>
          </p:cNvSpPr>
          <p:nvPr>
            <p:ph type="body" sz="quarter" idx="13" hasCustomPrompt="1"/>
          </p:nvPr>
        </p:nvSpPr>
        <p:spPr>
          <a:xfrm>
            <a:off x="1315168" y="1916832"/>
            <a:ext cx="10010557" cy="3892871"/>
          </a:xfrm>
        </p:spPr>
        <p:txBody>
          <a:bodyPr lIns="0" tIns="0" rIns="0" bIns="0">
            <a:normAutofit/>
          </a:bodyPr>
          <a:lstStyle>
            <a:lvl2pPr marL="211138" indent="0">
              <a:lnSpc>
                <a:spcPct val="150000"/>
              </a:lnSpc>
              <a:buNone/>
              <a:defRPr/>
            </a:lvl2pPr>
          </a:lstStyle>
          <a:p>
            <a:pPr lvl="1"/>
            <a:r>
              <a:rPr lang="nl-NL" dirty="0"/>
              <a:t>Voeg hier een tekst toe.</a:t>
            </a:r>
          </a:p>
        </p:txBody>
      </p:sp>
      <p:pic>
        <p:nvPicPr>
          <p:cNvPr id="13" name="Afbeelding 12">
            <a:extLst>
              <a:ext uri="{FF2B5EF4-FFF2-40B4-BE49-F238E27FC236}">
                <a16:creationId xmlns:a16="http://schemas.microsoft.com/office/drawing/2014/main" id="{BC79073E-AC55-0B40-8B8B-0587F5CF7414}"/>
              </a:ext>
            </a:extLst>
          </p:cNvPr>
          <p:cNvPicPr>
            <a:picLocks noChangeAspect="1"/>
          </p:cNvPicPr>
          <p:nvPr userDrawn="1"/>
        </p:nvPicPr>
        <p:blipFill>
          <a:blip r:embed="rId2"/>
          <a:stretch>
            <a:fillRect/>
          </a:stretch>
        </p:blipFill>
        <p:spPr>
          <a:xfrm>
            <a:off x="1315169" y="1053157"/>
            <a:ext cx="838751" cy="838751"/>
          </a:xfrm>
          <a:prstGeom prst="rect">
            <a:avLst/>
          </a:prstGeom>
        </p:spPr>
      </p:pic>
      <p:pic>
        <p:nvPicPr>
          <p:cNvPr id="14" name="Graphic 13">
            <a:extLst>
              <a:ext uri="{FF2B5EF4-FFF2-40B4-BE49-F238E27FC236}">
                <a16:creationId xmlns:a16="http://schemas.microsoft.com/office/drawing/2014/main" id="{C4536DCD-9DA6-994B-82F2-5127CFA2C30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29131" y="156368"/>
            <a:ext cx="1049338" cy="1049338"/>
          </a:xfrm>
          <a:prstGeom prst="rect">
            <a:avLst/>
          </a:prstGeom>
        </p:spPr>
      </p:pic>
      <p:pic>
        <p:nvPicPr>
          <p:cNvPr id="15" name="Afbeelding 14">
            <a:extLst>
              <a:ext uri="{FF2B5EF4-FFF2-40B4-BE49-F238E27FC236}">
                <a16:creationId xmlns:a16="http://schemas.microsoft.com/office/drawing/2014/main" id="{D882C923-963A-2643-9FD9-C48A62AFD2D0}"/>
              </a:ext>
            </a:extLst>
          </p:cNvPr>
          <p:cNvPicPr>
            <a:picLocks noChangeAspect="1"/>
          </p:cNvPicPr>
          <p:nvPr userDrawn="1"/>
        </p:nvPicPr>
        <p:blipFill rotWithShape="1">
          <a:blip r:embed="rId5">
            <a:alphaModFix amt="50000"/>
          </a:blip>
          <a:srcRect l="93624" r="905" b="47111"/>
          <a:stretch/>
        </p:blipFill>
        <p:spPr>
          <a:xfrm>
            <a:off x="-1" y="1304970"/>
            <a:ext cx="406443" cy="5553030"/>
          </a:xfrm>
          <a:prstGeom prst="rect">
            <a:avLst/>
          </a:prstGeom>
        </p:spPr>
      </p:pic>
      <p:sp>
        <p:nvSpPr>
          <p:cNvPr id="7" name="Tijdelijke aanduiding voor voettekst 6">
            <a:extLst>
              <a:ext uri="{FF2B5EF4-FFF2-40B4-BE49-F238E27FC236}">
                <a16:creationId xmlns:a16="http://schemas.microsoft.com/office/drawing/2014/main" id="{70EB85EB-CC1E-6BAB-5D82-40AFAA7C5930}"/>
              </a:ext>
            </a:extLst>
          </p:cNvPr>
          <p:cNvSpPr>
            <a:spLocks noGrp="1"/>
          </p:cNvSpPr>
          <p:nvPr>
            <p:ph type="ftr" sz="quarter" idx="14"/>
          </p:nvPr>
        </p:nvSpPr>
        <p:spPr>
          <a:xfrm>
            <a:off x="406443" y="103794"/>
            <a:ext cx="4114800" cy="365125"/>
          </a:xfrm>
        </p:spPr>
        <p:txBody>
          <a:bodyPr anchor="b"/>
          <a:lstStyle>
            <a:lvl1pPr>
              <a:defRPr sz="1100" spc="60" baseline="0"/>
            </a:lvl1pPr>
          </a:lstStyle>
          <a:p>
            <a:r>
              <a:rPr lang="nl-NL"/>
              <a:t>VUL HIER THEMA/ONDERWEP IN</a:t>
            </a:r>
            <a:endParaRPr lang="nl-NL" dirty="0"/>
          </a:p>
        </p:txBody>
      </p:sp>
    </p:spTree>
    <p:extLst>
      <p:ext uri="{BB962C8B-B14F-4D97-AF65-F5344CB8AC3E}">
        <p14:creationId xmlns:p14="http://schemas.microsoft.com/office/powerpoint/2010/main" val="343830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 tekst +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9B5217-260B-0248-BA18-DCE5C896F805}"/>
              </a:ext>
            </a:extLst>
          </p:cNvPr>
          <p:cNvSpPr>
            <a:spLocks noGrp="1"/>
          </p:cNvSpPr>
          <p:nvPr>
            <p:ph type="title" hasCustomPrompt="1"/>
          </p:nvPr>
        </p:nvSpPr>
        <p:spPr>
          <a:xfrm>
            <a:off x="1365948" y="1020222"/>
            <a:ext cx="9214009" cy="1325563"/>
          </a:xfrm>
        </p:spPr>
        <p:txBody>
          <a:bodyPr lIns="180000" anchor="b" anchorCtr="0"/>
          <a:lstStyle>
            <a:lvl1pPr>
              <a:defRPr>
                <a:solidFill>
                  <a:schemeClr val="tx2"/>
                </a:solidFill>
              </a:defRPr>
            </a:lvl1pPr>
          </a:lstStyle>
          <a:p>
            <a:r>
              <a:rPr lang="nl-NL" dirty="0"/>
              <a:t>Voeg een titel toe</a:t>
            </a:r>
          </a:p>
        </p:txBody>
      </p:sp>
      <p:sp>
        <p:nvSpPr>
          <p:cNvPr id="10" name="Tijdelijke aanduiding voor tekst 9">
            <a:extLst>
              <a:ext uri="{FF2B5EF4-FFF2-40B4-BE49-F238E27FC236}">
                <a16:creationId xmlns:a16="http://schemas.microsoft.com/office/drawing/2014/main" id="{BE0FCC28-1353-4449-8316-2A036131656B}"/>
              </a:ext>
            </a:extLst>
          </p:cNvPr>
          <p:cNvSpPr>
            <a:spLocks noGrp="1"/>
          </p:cNvSpPr>
          <p:nvPr>
            <p:ph type="body" sz="quarter" idx="13" hasCustomPrompt="1"/>
          </p:nvPr>
        </p:nvSpPr>
        <p:spPr>
          <a:xfrm>
            <a:off x="1944171" y="2636913"/>
            <a:ext cx="4259859" cy="3427070"/>
          </a:xfrm>
        </p:spPr>
        <p:txBody>
          <a:bodyPr lIns="0" tIns="0" rIns="0" bIns="0">
            <a:normAutofit/>
          </a:bodyPr>
          <a:lstStyle>
            <a:lvl2pPr marL="211138" indent="0">
              <a:buNone/>
              <a:defRPr/>
            </a:lvl2pPr>
          </a:lstStyle>
          <a:p>
            <a:pPr lvl="1"/>
            <a:r>
              <a:rPr lang="nl-NL" dirty="0"/>
              <a:t>Voeg hier een tekst toe.</a:t>
            </a:r>
          </a:p>
        </p:txBody>
      </p:sp>
      <p:pic>
        <p:nvPicPr>
          <p:cNvPr id="14" name="Graphic 13">
            <a:extLst>
              <a:ext uri="{FF2B5EF4-FFF2-40B4-BE49-F238E27FC236}">
                <a16:creationId xmlns:a16="http://schemas.microsoft.com/office/drawing/2014/main" id="{C4536DCD-9DA6-994B-82F2-5127CFA2C3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9131" y="156368"/>
            <a:ext cx="1049338" cy="1049338"/>
          </a:xfrm>
          <a:prstGeom prst="rect">
            <a:avLst/>
          </a:prstGeom>
        </p:spPr>
      </p:pic>
      <p:sp>
        <p:nvSpPr>
          <p:cNvPr id="5" name="Tijdelijke aanduiding voor afbeelding 4">
            <a:extLst>
              <a:ext uri="{FF2B5EF4-FFF2-40B4-BE49-F238E27FC236}">
                <a16:creationId xmlns:a16="http://schemas.microsoft.com/office/drawing/2014/main" id="{CDFFB843-85A7-C242-94AA-00A4CEF6ABD5}"/>
              </a:ext>
            </a:extLst>
          </p:cNvPr>
          <p:cNvSpPr>
            <a:spLocks noGrp="1"/>
          </p:cNvSpPr>
          <p:nvPr>
            <p:ph type="pic" sz="quarter" idx="15"/>
          </p:nvPr>
        </p:nvSpPr>
        <p:spPr>
          <a:xfrm>
            <a:off x="6527800" y="2637519"/>
            <a:ext cx="4052888" cy="3420381"/>
          </a:xfrm>
        </p:spPr>
        <p:txBody>
          <a:bodyPr/>
          <a:lstStyle/>
          <a:p>
            <a:r>
              <a:rPr lang="nl-NL"/>
              <a:t>Klik op het pictogram als u een afbeelding wilt toevoegen</a:t>
            </a:r>
            <a:endParaRPr lang="nl-NL" dirty="0"/>
          </a:p>
        </p:txBody>
      </p:sp>
      <p:pic>
        <p:nvPicPr>
          <p:cNvPr id="11" name="Afbeelding 10">
            <a:extLst>
              <a:ext uri="{FF2B5EF4-FFF2-40B4-BE49-F238E27FC236}">
                <a16:creationId xmlns:a16="http://schemas.microsoft.com/office/drawing/2014/main" id="{4F0C0700-50B5-754F-95E8-C1083D21446E}"/>
              </a:ext>
            </a:extLst>
          </p:cNvPr>
          <p:cNvPicPr>
            <a:picLocks noChangeAspect="1"/>
          </p:cNvPicPr>
          <p:nvPr userDrawn="1"/>
        </p:nvPicPr>
        <p:blipFill rotWithShape="1">
          <a:blip r:embed="rId4">
            <a:alphaModFix amt="50000"/>
          </a:blip>
          <a:srcRect l="93624" r="905" b="47111"/>
          <a:stretch/>
        </p:blipFill>
        <p:spPr>
          <a:xfrm>
            <a:off x="-1" y="1304970"/>
            <a:ext cx="406443" cy="5553030"/>
          </a:xfrm>
          <a:prstGeom prst="rect">
            <a:avLst/>
          </a:prstGeom>
        </p:spPr>
      </p:pic>
      <p:pic>
        <p:nvPicPr>
          <p:cNvPr id="12" name="Afbeelding 11">
            <a:extLst>
              <a:ext uri="{FF2B5EF4-FFF2-40B4-BE49-F238E27FC236}">
                <a16:creationId xmlns:a16="http://schemas.microsoft.com/office/drawing/2014/main" id="{E40AC997-649E-AB4A-812F-33DE77038746}"/>
              </a:ext>
            </a:extLst>
          </p:cNvPr>
          <p:cNvPicPr>
            <a:picLocks noChangeAspect="1"/>
          </p:cNvPicPr>
          <p:nvPr userDrawn="1"/>
        </p:nvPicPr>
        <p:blipFill>
          <a:blip r:embed="rId5"/>
          <a:stretch>
            <a:fillRect/>
          </a:stretch>
        </p:blipFill>
        <p:spPr>
          <a:xfrm>
            <a:off x="1315169" y="1060236"/>
            <a:ext cx="838751" cy="838751"/>
          </a:xfrm>
          <a:prstGeom prst="rect">
            <a:avLst/>
          </a:prstGeom>
        </p:spPr>
      </p:pic>
      <p:sp>
        <p:nvSpPr>
          <p:cNvPr id="9" name="Tijdelijke aanduiding voor voettekst 6">
            <a:extLst>
              <a:ext uri="{FF2B5EF4-FFF2-40B4-BE49-F238E27FC236}">
                <a16:creationId xmlns:a16="http://schemas.microsoft.com/office/drawing/2014/main" id="{02CB4E7D-2E76-B5D1-54AA-31292E12F90A}"/>
              </a:ext>
            </a:extLst>
          </p:cNvPr>
          <p:cNvSpPr>
            <a:spLocks noGrp="1"/>
          </p:cNvSpPr>
          <p:nvPr>
            <p:ph type="ftr" sz="quarter" idx="14"/>
          </p:nvPr>
        </p:nvSpPr>
        <p:spPr>
          <a:xfrm>
            <a:off x="406443" y="103794"/>
            <a:ext cx="4114800" cy="365125"/>
          </a:xfrm>
        </p:spPr>
        <p:txBody>
          <a:bodyPr anchor="b"/>
          <a:lstStyle>
            <a:lvl1pPr>
              <a:defRPr sz="1100" spc="60" baseline="0"/>
            </a:lvl1pPr>
          </a:lstStyle>
          <a:p>
            <a:r>
              <a:rPr lang="nl-NL"/>
              <a:t>VUL HIER THEMA/ONDERWEP IN</a:t>
            </a:r>
            <a:endParaRPr lang="nl-NL" dirty="0"/>
          </a:p>
        </p:txBody>
      </p:sp>
    </p:spTree>
    <p:extLst>
      <p:ext uri="{BB962C8B-B14F-4D97-AF65-F5344CB8AC3E}">
        <p14:creationId xmlns:p14="http://schemas.microsoft.com/office/powerpoint/2010/main" val="175954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afbeeldingen">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C4536DCD-9DA6-994B-82F2-5127CFA2C3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9131" y="156368"/>
            <a:ext cx="1049338" cy="1049338"/>
          </a:xfrm>
          <a:prstGeom prst="rect">
            <a:avLst/>
          </a:prstGeom>
        </p:spPr>
      </p:pic>
      <p:sp>
        <p:nvSpPr>
          <p:cNvPr id="13" name="Tijdelijke aanduiding voor afbeelding 4">
            <a:extLst>
              <a:ext uri="{FF2B5EF4-FFF2-40B4-BE49-F238E27FC236}">
                <a16:creationId xmlns:a16="http://schemas.microsoft.com/office/drawing/2014/main" id="{4F975CF6-D4FB-4C40-BE5D-E7EA0D02C82C}"/>
              </a:ext>
            </a:extLst>
          </p:cNvPr>
          <p:cNvSpPr>
            <a:spLocks noGrp="1"/>
          </p:cNvSpPr>
          <p:nvPr>
            <p:ph type="pic" sz="quarter" idx="22"/>
          </p:nvPr>
        </p:nvSpPr>
        <p:spPr>
          <a:xfrm>
            <a:off x="670025" y="1192261"/>
            <a:ext cx="3045277" cy="4771570"/>
          </a:xfrm>
        </p:spPr>
        <p:txBody>
          <a:bodyPr/>
          <a:lstStyle/>
          <a:p>
            <a:r>
              <a:rPr lang="nl-NL"/>
              <a:t>Klik op het pictogram als u een afbeelding wilt toevoegen</a:t>
            </a:r>
            <a:endParaRPr lang="nl-NL" dirty="0"/>
          </a:p>
        </p:txBody>
      </p:sp>
      <p:pic>
        <p:nvPicPr>
          <p:cNvPr id="16" name="Afbeelding 15">
            <a:extLst>
              <a:ext uri="{FF2B5EF4-FFF2-40B4-BE49-F238E27FC236}">
                <a16:creationId xmlns:a16="http://schemas.microsoft.com/office/drawing/2014/main" id="{47D3B7ED-890E-D84F-B0E6-EC515B5A5CFF}"/>
              </a:ext>
            </a:extLst>
          </p:cNvPr>
          <p:cNvPicPr>
            <a:picLocks noChangeAspect="1"/>
          </p:cNvPicPr>
          <p:nvPr userDrawn="1"/>
        </p:nvPicPr>
        <p:blipFill rotWithShape="1">
          <a:blip r:embed="rId4">
            <a:alphaModFix amt="50000"/>
          </a:blip>
          <a:srcRect l="6209" t="70409" r="28546" b="587"/>
          <a:stretch/>
        </p:blipFill>
        <p:spPr>
          <a:xfrm rot="5400000">
            <a:off x="-498262" y="2296989"/>
            <a:ext cx="4847035" cy="3045277"/>
          </a:xfrm>
          <a:prstGeom prst="rect">
            <a:avLst/>
          </a:prstGeom>
        </p:spPr>
      </p:pic>
      <p:sp>
        <p:nvSpPr>
          <p:cNvPr id="31" name="Tijdelijke aanduiding voor afbeelding 4">
            <a:extLst>
              <a:ext uri="{FF2B5EF4-FFF2-40B4-BE49-F238E27FC236}">
                <a16:creationId xmlns:a16="http://schemas.microsoft.com/office/drawing/2014/main" id="{88272F6A-F7BD-7A41-BEC2-251591C6EE32}"/>
              </a:ext>
            </a:extLst>
          </p:cNvPr>
          <p:cNvSpPr>
            <a:spLocks noGrp="1"/>
          </p:cNvSpPr>
          <p:nvPr>
            <p:ph type="pic" sz="quarter" idx="23"/>
          </p:nvPr>
        </p:nvSpPr>
        <p:spPr>
          <a:xfrm>
            <a:off x="4311296" y="1192261"/>
            <a:ext cx="3045277" cy="4771570"/>
          </a:xfrm>
        </p:spPr>
        <p:txBody>
          <a:bodyPr/>
          <a:lstStyle/>
          <a:p>
            <a:r>
              <a:rPr lang="nl-NL"/>
              <a:t>Klik op het pictogram als u een afbeelding wilt toevoegen</a:t>
            </a:r>
            <a:endParaRPr lang="nl-NL" dirty="0"/>
          </a:p>
        </p:txBody>
      </p:sp>
      <p:pic>
        <p:nvPicPr>
          <p:cNvPr id="32" name="Afbeelding 31">
            <a:extLst>
              <a:ext uri="{FF2B5EF4-FFF2-40B4-BE49-F238E27FC236}">
                <a16:creationId xmlns:a16="http://schemas.microsoft.com/office/drawing/2014/main" id="{5214C0E8-5BF3-F844-8BFB-30F6E04A17F0}"/>
              </a:ext>
            </a:extLst>
          </p:cNvPr>
          <p:cNvPicPr>
            <a:picLocks noChangeAspect="1"/>
          </p:cNvPicPr>
          <p:nvPr userDrawn="1"/>
        </p:nvPicPr>
        <p:blipFill rotWithShape="1">
          <a:blip r:embed="rId4">
            <a:alphaModFix amt="50000"/>
          </a:blip>
          <a:srcRect l="6209" t="70409" r="28546" b="587"/>
          <a:stretch/>
        </p:blipFill>
        <p:spPr>
          <a:xfrm rot="5400000">
            <a:off x="3143009" y="2296989"/>
            <a:ext cx="4847035" cy="3045277"/>
          </a:xfrm>
          <a:prstGeom prst="rect">
            <a:avLst/>
          </a:prstGeom>
        </p:spPr>
      </p:pic>
      <p:sp>
        <p:nvSpPr>
          <p:cNvPr id="33" name="Tijdelijke aanduiding voor afbeelding 4">
            <a:extLst>
              <a:ext uri="{FF2B5EF4-FFF2-40B4-BE49-F238E27FC236}">
                <a16:creationId xmlns:a16="http://schemas.microsoft.com/office/drawing/2014/main" id="{EC99511B-090E-494D-9441-9E081B28C16A}"/>
              </a:ext>
            </a:extLst>
          </p:cNvPr>
          <p:cNvSpPr>
            <a:spLocks noGrp="1"/>
          </p:cNvSpPr>
          <p:nvPr>
            <p:ph type="pic" sz="quarter" idx="24"/>
          </p:nvPr>
        </p:nvSpPr>
        <p:spPr>
          <a:xfrm>
            <a:off x="7936238" y="1192261"/>
            <a:ext cx="3045277" cy="4771570"/>
          </a:xfrm>
        </p:spPr>
        <p:txBody>
          <a:bodyPr/>
          <a:lstStyle/>
          <a:p>
            <a:r>
              <a:rPr lang="nl-NL"/>
              <a:t>Klik op het pictogram als u een afbeelding wilt toevoegen</a:t>
            </a:r>
            <a:endParaRPr lang="nl-NL" dirty="0"/>
          </a:p>
        </p:txBody>
      </p:sp>
      <p:pic>
        <p:nvPicPr>
          <p:cNvPr id="34" name="Afbeelding 33">
            <a:extLst>
              <a:ext uri="{FF2B5EF4-FFF2-40B4-BE49-F238E27FC236}">
                <a16:creationId xmlns:a16="http://schemas.microsoft.com/office/drawing/2014/main" id="{F1F6D002-90C8-1B42-8000-ECA78B2DFCED}"/>
              </a:ext>
            </a:extLst>
          </p:cNvPr>
          <p:cNvPicPr>
            <a:picLocks noChangeAspect="1"/>
          </p:cNvPicPr>
          <p:nvPr userDrawn="1"/>
        </p:nvPicPr>
        <p:blipFill rotWithShape="1">
          <a:blip r:embed="rId4">
            <a:alphaModFix amt="50000"/>
          </a:blip>
          <a:srcRect l="6209" t="70409" r="28546" b="587"/>
          <a:stretch/>
        </p:blipFill>
        <p:spPr>
          <a:xfrm rot="5400000">
            <a:off x="6767951" y="2296989"/>
            <a:ext cx="4847035" cy="3045277"/>
          </a:xfrm>
          <a:prstGeom prst="rect">
            <a:avLst/>
          </a:prstGeom>
        </p:spPr>
      </p:pic>
      <p:sp>
        <p:nvSpPr>
          <p:cNvPr id="10" name="Tijdelijke aanduiding voor voettekst 6">
            <a:extLst>
              <a:ext uri="{FF2B5EF4-FFF2-40B4-BE49-F238E27FC236}">
                <a16:creationId xmlns:a16="http://schemas.microsoft.com/office/drawing/2014/main" id="{1508A908-526E-9B59-08C9-A2A828832801}"/>
              </a:ext>
            </a:extLst>
          </p:cNvPr>
          <p:cNvSpPr>
            <a:spLocks noGrp="1"/>
          </p:cNvSpPr>
          <p:nvPr>
            <p:ph type="ftr" sz="quarter" idx="14"/>
          </p:nvPr>
        </p:nvSpPr>
        <p:spPr>
          <a:xfrm>
            <a:off x="406443" y="103794"/>
            <a:ext cx="4114800" cy="365125"/>
          </a:xfrm>
        </p:spPr>
        <p:txBody>
          <a:bodyPr anchor="b"/>
          <a:lstStyle>
            <a:lvl1pPr>
              <a:defRPr sz="1100" spc="60" baseline="0"/>
            </a:lvl1pPr>
          </a:lstStyle>
          <a:p>
            <a:r>
              <a:rPr lang="nl-NL"/>
              <a:t>VUL HIER THEMA/ONDERWEP IN</a:t>
            </a:r>
            <a:endParaRPr lang="nl-NL" dirty="0"/>
          </a:p>
        </p:txBody>
      </p:sp>
    </p:spTree>
    <p:extLst>
      <p:ext uri="{BB962C8B-B14F-4D97-AF65-F5344CB8AC3E}">
        <p14:creationId xmlns:p14="http://schemas.microsoft.com/office/powerpoint/2010/main" val="38345322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afbeelding">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A05EB81A-2DB3-E54F-925B-59169F420034}"/>
              </a:ext>
            </a:extLst>
          </p:cNvPr>
          <p:cNvPicPr>
            <a:picLocks noChangeAspect="1"/>
          </p:cNvPicPr>
          <p:nvPr userDrawn="1"/>
        </p:nvPicPr>
        <p:blipFill rotWithShape="1">
          <a:blip r:embed="rId2">
            <a:alphaModFix amt="50000"/>
          </a:blip>
          <a:srcRect l="4943" t="6745" r="21387" b="587"/>
          <a:stretch/>
        </p:blipFill>
        <p:spPr>
          <a:xfrm rot="5400000">
            <a:off x="2128367" y="-743323"/>
            <a:ext cx="5472953" cy="9729693"/>
          </a:xfrm>
          <a:prstGeom prst="rect">
            <a:avLst/>
          </a:prstGeom>
        </p:spPr>
      </p:pic>
      <p:pic>
        <p:nvPicPr>
          <p:cNvPr id="14" name="Graphic 13">
            <a:extLst>
              <a:ext uri="{FF2B5EF4-FFF2-40B4-BE49-F238E27FC236}">
                <a16:creationId xmlns:a16="http://schemas.microsoft.com/office/drawing/2014/main" id="{C4536DCD-9DA6-994B-82F2-5127CFA2C30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29131" y="156368"/>
            <a:ext cx="1049338" cy="1049338"/>
          </a:xfrm>
          <a:prstGeom prst="rect">
            <a:avLst/>
          </a:prstGeom>
        </p:spPr>
      </p:pic>
      <p:sp>
        <p:nvSpPr>
          <p:cNvPr id="18" name="Tijdelijke aanduiding voor afbeelding 4">
            <a:extLst>
              <a:ext uri="{FF2B5EF4-FFF2-40B4-BE49-F238E27FC236}">
                <a16:creationId xmlns:a16="http://schemas.microsoft.com/office/drawing/2014/main" id="{7D0729A2-6BCF-8B42-87CD-D59E1DD3D979}"/>
              </a:ext>
            </a:extLst>
          </p:cNvPr>
          <p:cNvSpPr>
            <a:spLocks noGrp="1"/>
          </p:cNvSpPr>
          <p:nvPr>
            <p:ph type="pic" sz="quarter" idx="20"/>
          </p:nvPr>
        </p:nvSpPr>
        <p:spPr>
          <a:xfrm>
            <a:off x="406443" y="981309"/>
            <a:ext cx="9729694" cy="5472954"/>
          </a:xfrm>
        </p:spPr>
        <p:txBody>
          <a:bodyPr/>
          <a:lstStyle/>
          <a:p>
            <a:r>
              <a:rPr lang="nl-NL"/>
              <a:t>Klik op het pictogram als u een afbeelding wilt toevoegen</a:t>
            </a:r>
            <a:endParaRPr lang="nl-NL" dirty="0"/>
          </a:p>
        </p:txBody>
      </p:sp>
      <p:sp>
        <p:nvSpPr>
          <p:cNvPr id="6" name="Tijdelijke aanduiding voor voettekst 6">
            <a:extLst>
              <a:ext uri="{FF2B5EF4-FFF2-40B4-BE49-F238E27FC236}">
                <a16:creationId xmlns:a16="http://schemas.microsoft.com/office/drawing/2014/main" id="{246E5B63-DEC3-5AC0-3861-2F573DC46AAB}"/>
              </a:ext>
            </a:extLst>
          </p:cNvPr>
          <p:cNvSpPr>
            <a:spLocks noGrp="1"/>
          </p:cNvSpPr>
          <p:nvPr>
            <p:ph type="ftr" sz="quarter" idx="14"/>
          </p:nvPr>
        </p:nvSpPr>
        <p:spPr>
          <a:xfrm>
            <a:off x="406443" y="103794"/>
            <a:ext cx="4114800" cy="365125"/>
          </a:xfrm>
        </p:spPr>
        <p:txBody>
          <a:bodyPr anchor="b"/>
          <a:lstStyle>
            <a:lvl1pPr>
              <a:defRPr sz="1100" spc="60" baseline="0"/>
            </a:lvl1pPr>
          </a:lstStyle>
          <a:p>
            <a:r>
              <a:rPr lang="nl-NL"/>
              <a:t>VUL HIER THEMA/ONDERWEP IN</a:t>
            </a:r>
            <a:endParaRPr lang="nl-NL" dirty="0"/>
          </a:p>
        </p:txBody>
      </p:sp>
    </p:spTree>
    <p:extLst>
      <p:ext uri="{BB962C8B-B14F-4D97-AF65-F5344CB8AC3E}">
        <p14:creationId xmlns:p14="http://schemas.microsoft.com/office/powerpoint/2010/main" val="25397183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steamer">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57656F13-8F41-6B42-A54D-3D1FC699D15F}"/>
              </a:ext>
            </a:extLst>
          </p:cNvPr>
          <p:cNvPicPr>
            <a:picLocks noChangeAspect="1"/>
          </p:cNvPicPr>
          <p:nvPr userDrawn="1"/>
        </p:nvPicPr>
        <p:blipFill rotWithShape="1">
          <a:blip r:embed="rId2">
            <a:alphaModFix amt="50000"/>
          </a:blip>
          <a:srcRect l="34723" t="28912" r="141" b="13810"/>
          <a:stretch/>
        </p:blipFill>
        <p:spPr>
          <a:xfrm>
            <a:off x="5842669" y="1"/>
            <a:ext cx="5517589" cy="6858000"/>
          </a:xfrm>
          <a:prstGeom prst="rect">
            <a:avLst/>
          </a:prstGeom>
        </p:spPr>
      </p:pic>
      <p:sp>
        <p:nvSpPr>
          <p:cNvPr id="10" name="Zeshoek 9">
            <a:extLst>
              <a:ext uri="{FF2B5EF4-FFF2-40B4-BE49-F238E27FC236}">
                <a16:creationId xmlns:a16="http://schemas.microsoft.com/office/drawing/2014/main" id="{203CB28B-F79B-E941-9345-B42E732DD30E}"/>
              </a:ext>
            </a:extLst>
          </p:cNvPr>
          <p:cNvSpPr/>
          <p:nvPr userDrawn="1"/>
        </p:nvSpPr>
        <p:spPr>
          <a:xfrm rot="5400000">
            <a:off x="2841797" y="881087"/>
            <a:ext cx="6010835" cy="5181754"/>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 name="Tijdelijke aanduiding voor tekst 2">
            <a:extLst>
              <a:ext uri="{FF2B5EF4-FFF2-40B4-BE49-F238E27FC236}">
                <a16:creationId xmlns:a16="http://schemas.microsoft.com/office/drawing/2014/main" id="{0C3D01F5-FF7D-E044-8F62-4369AA44DDFF}"/>
              </a:ext>
            </a:extLst>
          </p:cNvPr>
          <p:cNvSpPr>
            <a:spLocks noGrp="1"/>
          </p:cNvSpPr>
          <p:nvPr>
            <p:ph type="body" idx="1" hasCustomPrompt="1"/>
          </p:nvPr>
        </p:nvSpPr>
        <p:spPr>
          <a:xfrm>
            <a:off x="3547626" y="1776377"/>
            <a:ext cx="4590086" cy="3393547"/>
          </a:xfrm>
          <a:prstGeom prst="rect">
            <a:avLst/>
          </a:prstGeom>
        </p:spPr>
        <p:txBody>
          <a:bodyPr anchor="ctr">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48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“Hier komt </a:t>
            </a:r>
            <a:br>
              <a:rPr lang="nl-NL" dirty="0"/>
            </a:br>
            <a:r>
              <a:rPr lang="nl-NL" dirty="0"/>
              <a:t>een quote of </a:t>
            </a:r>
            <a:r>
              <a:rPr lang="nl-NL" dirty="0" err="1"/>
              <a:t>streamer</a:t>
            </a:r>
            <a:r>
              <a:rPr lang="nl-NL" dirty="0"/>
              <a:t>”</a:t>
            </a:r>
          </a:p>
        </p:txBody>
      </p:sp>
      <p:sp>
        <p:nvSpPr>
          <p:cNvPr id="11" name="Tekstvak 10">
            <a:extLst>
              <a:ext uri="{FF2B5EF4-FFF2-40B4-BE49-F238E27FC236}">
                <a16:creationId xmlns:a16="http://schemas.microsoft.com/office/drawing/2014/main" id="{F11FF3DD-4B5D-0642-8837-CF8FDFE5AA49}"/>
              </a:ext>
            </a:extLst>
          </p:cNvPr>
          <p:cNvSpPr txBox="1"/>
          <p:nvPr userDrawn="1"/>
        </p:nvSpPr>
        <p:spPr>
          <a:xfrm>
            <a:off x="8068235" y="-941294"/>
            <a:ext cx="248786" cy="369332"/>
          </a:xfrm>
          <a:prstGeom prst="rect">
            <a:avLst/>
          </a:prstGeom>
          <a:noFill/>
        </p:spPr>
        <p:txBody>
          <a:bodyPr wrap="none" rtlCol="0">
            <a:spAutoFit/>
          </a:bodyPr>
          <a:lstStyle/>
          <a:p>
            <a:r>
              <a:rPr lang="nl-NL" dirty="0"/>
              <a:t> </a:t>
            </a:r>
          </a:p>
        </p:txBody>
      </p:sp>
      <p:pic>
        <p:nvPicPr>
          <p:cNvPr id="15" name="Graphic 14">
            <a:extLst>
              <a:ext uri="{FF2B5EF4-FFF2-40B4-BE49-F238E27FC236}">
                <a16:creationId xmlns:a16="http://schemas.microsoft.com/office/drawing/2014/main" id="{2E71494D-9429-3F42-92BD-A78A90DE4C8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29131" y="156368"/>
            <a:ext cx="1049338" cy="1049338"/>
          </a:xfrm>
          <a:prstGeom prst="rect">
            <a:avLst/>
          </a:prstGeom>
        </p:spPr>
      </p:pic>
      <p:sp>
        <p:nvSpPr>
          <p:cNvPr id="2" name="Tekstvak 1">
            <a:extLst>
              <a:ext uri="{FF2B5EF4-FFF2-40B4-BE49-F238E27FC236}">
                <a16:creationId xmlns:a16="http://schemas.microsoft.com/office/drawing/2014/main" id="{920BDDBF-F1A0-4542-8C1F-12470CCDA41E}"/>
              </a:ext>
            </a:extLst>
          </p:cNvPr>
          <p:cNvSpPr txBox="1"/>
          <p:nvPr userDrawn="1"/>
        </p:nvSpPr>
        <p:spPr>
          <a:xfrm>
            <a:off x="7473244" y="-824089"/>
            <a:ext cx="248786" cy="369332"/>
          </a:xfrm>
          <a:prstGeom prst="rect">
            <a:avLst/>
          </a:prstGeom>
          <a:noFill/>
        </p:spPr>
        <p:txBody>
          <a:bodyPr wrap="none" rtlCol="0">
            <a:spAutoFit/>
          </a:bodyPr>
          <a:lstStyle/>
          <a:p>
            <a:r>
              <a:rPr lang="nl-NL" dirty="0"/>
              <a:t> </a:t>
            </a:r>
          </a:p>
        </p:txBody>
      </p:sp>
      <p:sp>
        <p:nvSpPr>
          <p:cNvPr id="5" name="Tijdelijke aanduiding voor tekst 4">
            <a:extLst>
              <a:ext uri="{FF2B5EF4-FFF2-40B4-BE49-F238E27FC236}">
                <a16:creationId xmlns:a16="http://schemas.microsoft.com/office/drawing/2014/main" id="{9ACEEBC5-AA17-D447-B191-BF708E1F48E0}"/>
              </a:ext>
            </a:extLst>
          </p:cNvPr>
          <p:cNvSpPr>
            <a:spLocks noGrp="1"/>
          </p:cNvSpPr>
          <p:nvPr>
            <p:ph type="body" sz="quarter" idx="15" hasCustomPrompt="1"/>
          </p:nvPr>
        </p:nvSpPr>
        <p:spPr>
          <a:xfrm>
            <a:off x="4910806" y="5321300"/>
            <a:ext cx="1863725" cy="382588"/>
          </a:xfrm>
        </p:spPr>
        <p:txBody>
          <a:bodyPr/>
          <a:lstStyle>
            <a:lvl4pPr algn="ctr">
              <a:defRPr>
                <a:solidFill>
                  <a:schemeClr val="bg1"/>
                </a:solidFill>
              </a:defRPr>
            </a:lvl4pPr>
          </a:lstStyle>
          <a:p>
            <a:pPr lvl="3"/>
            <a:r>
              <a:rPr lang="nl-NL" dirty="0"/>
              <a:t>Naam + functie</a:t>
            </a:r>
          </a:p>
        </p:txBody>
      </p:sp>
      <p:sp>
        <p:nvSpPr>
          <p:cNvPr id="12" name="Tijdelijke aanduiding voor voettekst 6">
            <a:extLst>
              <a:ext uri="{FF2B5EF4-FFF2-40B4-BE49-F238E27FC236}">
                <a16:creationId xmlns:a16="http://schemas.microsoft.com/office/drawing/2014/main" id="{6C533F53-096C-D18D-6CC5-8DA628DFA242}"/>
              </a:ext>
            </a:extLst>
          </p:cNvPr>
          <p:cNvSpPr>
            <a:spLocks noGrp="1"/>
          </p:cNvSpPr>
          <p:nvPr>
            <p:ph type="ftr" sz="quarter" idx="14"/>
          </p:nvPr>
        </p:nvSpPr>
        <p:spPr>
          <a:xfrm>
            <a:off x="406442" y="25733"/>
            <a:ext cx="5041486" cy="365125"/>
          </a:xfrm>
        </p:spPr>
        <p:txBody>
          <a:bodyPr anchor="b"/>
          <a:lstStyle>
            <a:lvl1pPr>
              <a:defRPr sz="1100" spc="60" baseline="0"/>
            </a:lvl1pPr>
          </a:lstStyle>
          <a:p>
            <a:r>
              <a:rPr lang="nl-NL" dirty="0"/>
              <a:t>Samen verantwoordelijk. Project tegen (seksueel) grensoverschrijdend gedrag</a:t>
            </a:r>
          </a:p>
        </p:txBody>
      </p:sp>
      <p:sp>
        <p:nvSpPr>
          <p:cNvPr id="4" name="Titel 3">
            <a:extLst>
              <a:ext uri="{FF2B5EF4-FFF2-40B4-BE49-F238E27FC236}">
                <a16:creationId xmlns:a16="http://schemas.microsoft.com/office/drawing/2014/main" id="{80FB367E-ACF3-E7B4-2258-73EA8494EA41}"/>
              </a:ext>
            </a:extLst>
          </p:cNvPr>
          <p:cNvSpPr>
            <a:spLocks noGrp="1"/>
          </p:cNvSpPr>
          <p:nvPr>
            <p:ph type="title"/>
          </p:nvPr>
        </p:nvSpPr>
        <p:spPr/>
        <p:txBody>
          <a:bodyPr/>
          <a:lstStyle/>
          <a:p>
            <a:r>
              <a:rPr lang="nl-NL" dirty="0"/>
              <a:t>Klik om stijl te bewerken</a:t>
            </a:r>
          </a:p>
        </p:txBody>
      </p:sp>
    </p:spTree>
    <p:extLst>
      <p:ext uri="{BB962C8B-B14F-4D97-AF65-F5344CB8AC3E}">
        <p14:creationId xmlns:p14="http://schemas.microsoft.com/office/powerpoint/2010/main" val="11218576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 tekst + afbeelding groot">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06F379A1-AAB1-9E4A-9476-459B870D19ED}"/>
              </a:ext>
            </a:extLst>
          </p:cNvPr>
          <p:cNvSpPr>
            <a:spLocks noGrp="1"/>
          </p:cNvSpPr>
          <p:nvPr>
            <p:ph type="title" hasCustomPrompt="1"/>
          </p:nvPr>
        </p:nvSpPr>
        <p:spPr>
          <a:xfrm>
            <a:off x="639807" y="1304970"/>
            <a:ext cx="4792805" cy="1325563"/>
          </a:xfrm>
        </p:spPr>
        <p:txBody>
          <a:bodyPr lIns="180000" anchor="b" anchorCtr="0"/>
          <a:lstStyle>
            <a:lvl1pPr>
              <a:defRPr>
                <a:solidFill>
                  <a:schemeClr val="tx2"/>
                </a:solidFill>
              </a:defRPr>
            </a:lvl1pPr>
          </a:lstStyle>
          <a:p>
            <a:r>
              <a:rPr lang="nl-NL" dirty="0"/>
              <a:t>Voeg een titel toe</a:t>
            </a:r>
          </a:p>
        </p:txBody>
      </p:sp>
      <p:pic>
        <p:nvPicPr>
          <p:cNvPr id="9" name="Afbeelding 8">
            <a:extLst>
              <a:ext uri="{FF2B5EF4-FFF2-40B4-BE49-F238E27FC236}">
                <a16:creationId xmlns:a16="http://schemas.microsoft.com/office/drawing/2014/main" id="{0FC878CC-2790-1845-9E04-0F26D552093E}"/>
              </a:ext>
            </a:extLst>
          </p:cNvPr>
          <p:cNvPicPr>
            <a:picLocks noChangeAspect="1"/>
          </p:cNvPicPr>
          <p:nvPr userDrawn="1"/>
        </p:nvPicPr>
        <p:blipFill>
          <a:blip r:embed="rId2"/>
          <a:stretch>
            <a:fillRect/>
          </a:stretch>
        </p:blipFill>
        <p:spPr>
          <a:xfrm>
            <a:off x="526387" y="980434"/>
            <a:ext cx="1212180" cy="1212180"/>
          </a:xfrm>
          <a:prstGeom prst="rect">
            <a:avLst/>
          </a:prstGeom>
        </p:spPr>
      </p:pic>
      <p:sp>
        <p:nvSpPr>
          <p:cNvPr id="12" name="Tijdelijke aanduiding voor afbeelding 11">
            <a:extLst>
              <a:ext uri="{FF2B5EF4-FFF2-40B4-BE49-F238E27FC236}">
                <a16:creationId xmlns:a16="http://schemas.microsoft.com/office/drawing/2014/main" id="{D57EDF50-4371-724B-8D1D-5AD8CDBEB532}"/>
              </a:ext>
            </a:extLst>
          </p:cNvPr>
          <p:cNvSpPr>
            <a:spLocks noGrp="1"/>
          </p:cNvSpPr>
          <p:nvPr>
            <p:ph type="pic" sz="quarter" idx="13"/>
          </p:nvPr>
        </p:nvSpPr>
        <p:spPr>
          <a:xfrm>
            <a:off x="5608122" y="0"/>
            <a:ext cx="6583877" cy="6126862"/>
          </a:xfrm>
        </p:spPr>
        <p:txBody>
          <a:bodyPr>
            <a:normAutofit/>
          </a:bodyPr>
          <a:lstStyle>
            <a:lvl1pPr marL="12700" indent="0" algn="ctr">
              <a:buNone/>
              <a:defRPr sz="1600"/>
            </a:lvl1pPr>
          </a:lstStyle>
          <a:p>
            <a:r>
              <a:rPr lang="nl-NL"/>
              <a:t>Klik op het pictogram als u een afbeelding wilt toevoegen</a:t>
            </a:r>
            <a:endParaRPr lang="nl-NL" dirty="0"/>
          </a:p>
        </p:txBody>
      </p:sp>
      <p:sp>
        <p:nvSpPr>
          <p:cNvPr id="13" name="Tijdelijke aanduiding voor tekst 9">
            <a:extLst>
              <a:ext uri="{FF2B5EF4-FFF2-40B4-BE49-F238E27FC236}">
                <a16:creationId xmlns:a16="http://schemas.microsoft.com/office/drawing/2014/main" id="{B453481E-4983-BD47-9A59-5F7F88505BC6}"/>
              </a:ext>
            </a:extLst>
          </p:cNvPr>
          <p:cNvSpPr>
            <a:spLocks noGrp="1"/>
          </p:cNvSpPr>
          <p:nvPr>
            <p:ph type="body" sz="quarter" idx="14" hasCustomPrompt="1"/>
          </p:nvPr>
        </p:nvSpPr>
        <p:spPr>
          <a:xfrm>
            <a:off x="639807" y="2933883"/>
            <a:ext cx="4792805" cy="3192979"/>
          </a:xfrm>
        </p:spPr>
        <p:txBody>
          <a:bodyPr lIns="0" tIns="0" rIns="0" bIns="0">
            <a:normAutofit/>
          </a:bodyPr>
          <a:lstStyle>
            <a:lvl2pPr marL="211138" indent="0">
              <a:buNone/>
              <a:defRPr/>
            </a:lvl2pPr>
          </a:lstStyle>
          <a:p>
            <a:pPr lvl="1"/>
            <a:r>
              <a:rPr lang="nl-NL" dirty="0"/>
              <a:t>Voeg hier een tekst toe.</a:t>
            </a:r>
          </a:p>
        </p:txBody>
      </p:sp>
      <p:pic>
        <p:nvPicPr>
          <p:cNvPr id="10" name="Graphic 9">
            <a:extLst>
              <a:ext uri="{FF2B5EF4-FFF2-40B4-BE49-F238E27FC236}">
                <a16:creationId xmlns:a16="http://schemas.microsoft.com/office/drawing/2014/main" id="{94821AB6-B7BA-F949-8410-F31A8DF7F90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29131" y="156368"/>
            <a:ext cx="1049338" cy="1049338"/>
          </a:xfrm>
          <a:prstGeom prst="rect">
            <a:avLst/>
          </a:prstGeom>
        </p:spPr>
      </p:pic>
      <p:pic>
        <p:nvPicPr>
          <p:cNvPr id="19" name="Afbeelding 18">
            <a:extLst>
              <a:ext uri="{FF2B5EF4-FFF2-40B4-BE49-F238E27FC236}">
                <a16:creationId xmlns:a16="http://schemas.microsoft.com/office/drawing/2014/main" id="{166C8AC2-5F17-9F4C-8056-1A3E7F42461F}"/>
              </a:ext>
            </a:extLst>
          </p:cNvPr>
          <p:cNvPicPr>
            <a:picLocks noChangeAspect="1"/>
          </p:cNvPicPr>
          <p:nvPr userDrawn="1"/>
        </p:nvPicPr>
        <p:blipFill rotWithShape="1">
          <a:blip r:embed="rId5">
            <a:alphaModFix amt="50000"/>
          </a:blip>
          <a:srcRect l="93624" t="-2" r="903" b="-56"/>
          <a:stretch/>
        </p:blipFill>
        <p:spPr>
          <a:xfrm rot="16200000">
            <a:off x="6095922" y="761920"/>
            <a:ext cx="406602" cy="11785557"/>
          </a:xfrm>
          <a:prstGeom prst="rect">
            <a:avLst/>
          </a:prstGeom>
        </p:spPr>
      </p:pic>
      <p:sp>
        <p:nvSpPr>
          <p:cNvPr id="11" name="Tijdelijke aanduiding voor voettekst 6">
            <a:extLst>
              <a:ext uri="{FF2B5EF4-FFF2-40B4-BE49-F238E27FC236}">
                <a16:creationId xmlns:a16="http://schemas.microsoft.com/office/drawing/2014/main" id="{79E5FCC9-6EA8-C9BC-88FB-966B0208560E}"/>
              </a:ext>
            </a:extLst>
          </p:cNvPr>
          <p:cNvSpPr>
            <a:spLocks noGrp="1"/>
          </p:cNvSpPr>
          <p:nvPr>
            <p:ph type="ftr" sz="quarter" idx="15"/>
          </p:nvPr>
        </p:nvSpPr>
        <p:spPr>
          <a:xfrm>
            <a:off x="406443" y="103794"/>
            <a:ext cx="4114800" cy="365125"/>
          </a:xfrm>
        </p:spPr>
        <p:txBody>
          <a:bodyPr anchor="b"/>
          <a:lstStyle>
            <a:lvl1pPr>
              <a:defRPr sz="1100" spc="60" baseline="0"/>
            </a:lvl1pPr>
          </a:lstStyle>
          <a:p>
            <a:r>
              <a:rPr lang="nl-NL"/>
              <a:t>VUL HIER THEMA/ONDERWEP IN</a:t>
            </a:r>
            <a:endParaRPr lang="nl-NL" dirty="0"/>
          </a:p>
        </p:txBody>
      </p:sp>
    </p:spTree>
    <p:extLst>
      <p:ext uri="{BB962C8B-B14F-4D97-AF65-F5344CB8AC3E}">
        <p14:creationId xmlns:p14="http://schemas.microsoft.com/office/powerpoint/2010/main" val="1019400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ijfers">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94821AB6-B7BA-F949-8410-F31A8DF7F9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9131" y="156368"/>
            <a:ext cx="1049338" cy="1049338"/>
          </a:xfrm>
          <a:prstGeom prst="rect">
            <a:avLst/>
          </a:prstGeom>
        </p:spPr>
      </p:pic>
      <p:pic>
        <p:nvPicPr>
          <p:cNvPr id="22" name="Afbeelding 21">
            <a:extLst>
              <a:ext uri="{FF2B5EF4-FFF2-40B4-BE49-F238E27FC236}">
                <a16:creationId xmlns:a16="http://schemas.microsoft.com/office/drawing/2014/main" id="{C36C2108-1C16-D945-9C85-587E48AABCFD}"/>
              </a:ext>
            </a:extLst>
          </p:cNvPr>
          <p:cNvPicPr>
            <a:picLocks noChangeAspect="1"/>
          </p:cNvPicPr>
          <p:nvPr userDrawn="1"/>
        </p:nvPicPr>
        <p:blipFill rotWithShape="1">
          <a:blip r:embed="rId4"/>
          <a:srcRect l="16558" t="38542" r="19303" b="40160"/>
          <a:stretch/>
        </p:blipFill>
        <p:spPr>
          <a:xfrm>
            <a:off x="564600" y="2819582"/>
            <a:ext cx="1704421" cy="565975"/>
          </a:xfrm>
          <a:prstGeom prst="rect">
            <a:avLst/>
          </a:prstGeom>
        </p:spPr>
      </p:pic>
      <p:pic>
        <p:nvPicPr>
          <p:cNvPr id="23" name="Afbeelding 22">
            <a:extLst>
              <a:ext uri="{FF2B5EF4-FFF2-40B4-BE49-F238E27FC236}">
                <a16:creationId xmlns:a16="http://schemas.microsoft.com/office/drawing/2014/main" id="{C54116DA-0CAA-EF49-91ED-6F586FD0AC99}"/>
              </a:ext>
            </a:extLst>
          </p:cNvPr>
          <p:cNvPicPr>
            <a:picLocks noChangeAspect="1"/>
          </p:cNvPicPr>
          <p:nvPr userDrawn="1"/>
        </p:nvPicPr>
        <p:blipFill rotWithShape="1">
          <a:blip r:embed="rId4"/>
          <a:srcRect l="16558" t="38542" r="19303" b="40160"/>
          <a:stretch/>
        </p:blipFill>
        <p:spPr>
          <a:xfrm>
            <a:off x="3300345" y="2819582"/>
            <a:ext cx="1704421" cy="565975"/>
          </a:xfrm>
          <a:prstGeom prst="rect">
            <a:avLst/>
          </a:prstGeom>
        </p:spPr>
      </p:pic>
      <p:pic>
        <p:nvPicPr>
          <p:cNvPr id="24" name="Afbeelding 23">
            <a:extLst>
              <a:ext uri="{FF2B5EF4-FFF2-40B4-BE49-F238E27FC236}">
                <a16:creationId xmlns:a16="http://schemas.microsoft.com/office/drawing/2014/main" id="{C15AA2A7-A28D-5243-B3BD-82B985A9974C}"/>
              </a:ext>
            </a:extLst>
          </p:cNvPr>
          <p:cNvPicPr>
            <a:picLocks noChangeAspect="1"/>
          </p:cNvPicPr>
          <p:nvPr userDrawn="1"/>
        </p:nvPicPr>
        <p:blipFill rotWithShape="1">
          <a:blip r:embed="rId4"/>
          <a:srcRect l="16558" t="38542" r="19303" b="40160"/>
          <a:stretch/>
        </p:blipFill>
        <p:spPr>
          <a:xfrm>
            <a:off x="6022624" y="2819582"/>
            <a:ext cx="1704421" cy="565975"/>
          </a:xfrm>
          <a:prstGeom prst="rect">
            <a:avLst/>
          </a:prstGeom>
        </p:spPr>
      </p:pic>
      <p:pic>
        <p:nvPicPr>
          <p:cNvPr id="25" name="Afbeelding 24">
            <a:extLst>
              <a:ext uri="{FF2B5EF4-FFF2-40B4-BE49-F238E27FC236}">
                <a16:creationId xmlns:a16="http://schemas.microsoft.com/office/drawing/2014/main" id="{218D1A2A-AE49-E24A-AADF-9C67B2037958}"/>
              </a:ext>
            </a:extLst>
          </p:cNvPr>
          <p:cNvPicPr>
            <a:picLocks noChangeAspect="1"/>
          </p:cNvPicPr>
          <p:nvPr userDrawn="1"/>
        </p:nvPicPr>
        <p:blipFill rotWithShape="1">
          <a:blip r:embed="rId4"/>
          <a:srcRect l="16558" t="38542" r="19303" b="40160"/>
          <a:stretch/>
        </p:blipFill>
        <p:spPr>
          <a:xfrm>
            <a:off x="8717155" y="2819582"/>
            <a:ext cx="1704421" cy="565975"/>
          </a:xfrm>
          <a:prstGeom prst="rect">
            <a:avLst/>
          </a:prstGeom>
        </p:spPr>
      </p:pic>
      <p:sp>
        <p:nvSpPr>
          <p:cNvPr id="27" name="Tijdelijke aanduiding voor tekst 6">
            <a:extLst>
              <a:ext uri="{FF2B5EF4-FFF2-40B4-BE49-F238E27FC236}">
                <a16:creationId xmlns:a16="http://schemas.microsoft.com/office/drawing/2014/main" id="{47EE2AB4-4C2C-4148-9DA6-37608C38884C}"/>
              </a:ext>
            </a:extLst>
          </p:cNvPr>
          <p:cNvSpPr>
            <a:spLocks noGrp="1"/>
          </p:cNvSpPr>
          <p:nvPr>
            <p:ph type="body" sz="quarter" idx="27" hasCustomPrompt="1"/>
          </p:nvPr>
        </p:nvSpPr>
        <p:spPr>
          <a:xfrm>
            <a:off x="832601" y="3517114"/>
            <a:ext cx="2176183" cy="2234270"/>
          </a:xfrm>
        </p:spPr>
        <p:txBody>
          <a:bodyPr lIns="0" tIns="0" rIns="0" bIns="0"/>
          <a:lstStyle>
            <a:lvl3pPr algn="l">
              <a:defRPr/>
            </a:lvl3pPr>
          </a:lstStyle>
          <a:p>
            <a:pPr lvl="2"/>
            <a:r>
              <a:rPr lang="nl-NL" dirty="0"/>
              <a:t>Toelichting</a:t>
            </a:r>
          </a:p>
        </p:txBody>
      </p:sp>
      <p:sp>
        <p:nvSpPr>
          <p:cNvPr id="28" name="Tijdelijke aanduiding voor tekst 6">
            <a:extLst>
              <a:ext uri="{FF2B5EF4-FFF2-40B4-BE49-F238E27FC236}">
                <a16:creationId xmlns:a16="http://schemas.microsoft.com/office/drawing/2014/main" id="{DDB4E291-3E1C-FB40-AE29-533C9B496506}"/>
              </a:ext>
            </a:extLst>
          </p:cNvPr>
          <p:cNvSpPr>
            <a:spLocks noGrp="1"/>
          </p:cNvSpPr>
          <p:nvPr>
            <p:ph type="body" sz="quarter" idx="28" hasCustomPrompt="1"/>
          </p:nvPr>
        </p:nvSpPr>
        <p:spPr>
          <a:xfrm>
            <a:off x="3575801" y="3517114"/>
            <a:ext cx="2176183" cy="2234270"/>
          </a:xfrm>
        </p:spPr>
        <p:txBody>
          <a:bodyPr lIns="0" tIns="0" rIns="0" bIns="0"/>
          <a:lstStyle>
            <a:lvl3pPr algn="l">
              <a:defRPr/>
            </a:lvl3pPr>
          </a:lstStyle>
          <a:p>
            <a:pPr lvl="2"/>
            <a:r>
              <a:rPr lang="nl-NL" dirty="0"/>
              <a:t>Toelichting</a:t>
            </a:r>
          </a:p>
        </p:txBody>
      </p:sp>
      <p:sp>
        <p:nvSpPr>
          <p:cNvPr id="29" name="Tijdelijke aanduiding voor tekst 6">
            <a:extLst>
              <a:ext uri="{FF2B5EF4-FFF2-40B4-BE49-F238E27FC236}">
                <a16:creationId xmlns:a16="http://schemas.microsoft.com/office/drawing/2014/main" id="{9422D75A-0163-9F45-91AC-966BA72901DA}"/>
              </a:ext>
            </a:extLst>
          </p:cNvPr>
          <p:cNvSpPr>
            <a:spLocks noGrp="1"/>
          </p:cNvSpPr>
          <p:nvPr>
            <p:ph type="body" sz="quarter" idx="29" hasCustomPrompt="1"/>
          </p:nvPr>
        </p:nvSpPr>
        <p:spPr>
          <a:xfrm>
            <a:off x="6295851" y="3517114"/>
            <a:ext cx="2176183" cy="2234270"/>
          </a:xfrm>
        </p:spPr>
        <p:txBody>
          <a:bodyPr lIns="0" tIns="0" rIns="0" bIns="0"/>
          <a:lstStyle>
            <a:lvl3pPr algn="l">
              <a:defRPr/>
            </a:lvl3pPr>
          </a:lstStyle>
          <a:p>
            <a:pPr lvl="2"/>
            <a:r>
              <a:rPr lang="nl-NL" dirty="0"/>
              <a:t>Toelichting</a:t>
            </a:r>
          </a:p>
        </p:txBody>
      </p:sp>
      <p:sp>
        <p:nvSpPr>
          <p:cNvPr id="31" name="Tijdelijke aanduiding voor tekst 6">
            <a:extLst>
              <a:ext uri="{FF2B5EF4-FFF2-40B4-BE49-F238E27FC236}">
                <a16:creationId xmlns:a16="http://schemas.microsoft.com/office/drawing/2014/main" id="{3FD9344C-8E30-1447-A7DE-094BA7E1B2A2}"/>
              </a:ext>
            </a:extLst>
          </p:cNvPr>
          <p:cNvSpPr>
            <a:spLocks noGrp="1"/>
          </p:cNvSpPr>
          <p:nvPr>
            <p:ph type="body" sz="quarter" idx="30" hasCustomPrompt="1"/>
          </p:nvPr>
        </p:nvSpPr>
        <p:spPr>
          <a:xfrm>
            <a:off x="8981178" y="3517114"/>
            <a:ext cx="2176183" cy="2234270"/>
          </a:xfrm>
        </p:spPr>
        <p:txBody>
          <a:bodyPr lIns="0" tIns="0" rIns="0" bIns="0"/>
          <a:lstStyle>
            <a:lvl3pPr algn="l">
              <a:defRPr/>
            </a:lvl3pPr>
          </a:lstStyle>
          <a:p>
            <a:pPr lvl="2"/>
            <a:r>
              <a:rPr lang="nl-NL" dirty="0"/>
              <a:t>Toelichting</a:t>
            </a:r>
          </a:p>
        </p:txBody>
      </p:sp>
      <p:pic>
        <p:nvPicPr>
          <p:cNvPr id="35" name="Afbeelding 34">
            <a:extLst>
              <a:ext uri="{FF2B5EF4-FFF2-40B4-BE49-F238E27FC236}">
                <a16:creationId xmlns:a16="http://schemas.microsoft.com/office/drawing/2014/main" id="{C249E414-C6C3-D54C-A15D-8BAB7EED8050}"/>
              </a:ext>
            </a:extLst>
          </p:cNvPr>
          <p:cNvPicPr>
            <a:picLocks noChangeAspect="1"/>
          </p:cNvPicPr>
          <p:nvPr userDrawn="1"/>
        </p:nvPicPr>
        <p:blipFill rotWithShape="1">
          <a:blip r:embed="rId5">
            <a:alphaModFix amt="50000"/>
          </a:blip>
          <a:srcRect l="93624" t="-2" r="903" b="-56"/>
          <a:stretch/>
        </p:blipFill>
        <p:spPr>
          <a:xfrm rot="16200000">
            <a:off x="6095922" y="761920"/>
            <a:ext cx="406602" cy="11785557"/>
          </a:xfrm>
          <a:prstGeom prst="rect">
            <a:avLst/>
          </a:prstGeom>
        </p:spPr>
      </p:pic>
      <p:sp>
        <p:nvSpPr>
          <p:cNvPr id="18" name="Tijdelijke aanduiding voor tekst 2">
            <a:extLst>
              <a:ext uri="{FF2B5EF4-FFF2-40B4-BE49-F238E27FC236}">
                <a16:creationId xmlns:a16="http://schemas.microsoft.com/office/drawing/2014/main" id="{B9245EC4-625F-BE4C-B578-B13FF21890BF}"/>
              </a:ext>
            </a:extLst>
          </p:cNvPr>
          <p:cNvSpPr>
            <a:spLocks noGrp="1"/>
          </p:cNvSpPr>
          <p:nvPr>
            <p:ph type="body" idx="1" hasCustomPrompt="1"/>
          </p:nvPr>
        </p:nvSpPr>
        <p:spPr>
          <a:xfrm>
            <a:off x="857423" y="1706333"/>
            <a:ext cx="2172283" cy="1411629"/>
          </a:xfrm>
          <a:prstGeom prst="rect">
            <a:avLst/>
          </a:prstGeom>
        </p:spPr>
        <p:txBody>
          <a:bodyPr lIns="0" tIns="0" rIns="0" bIns="0">
            <a:normAutofit/>
          </a:bodyPr>
          <a:lstStyle>
            <a:lvl1pPr marL="0" marR="0" indent="0" algn="l" defTabSz="914400" rtl="0" eaLnBrk="1" fontAlgn="auto" latinLnBrk="0" hangingPunct="1">
              <a:lnSpc>
                <a:spcPts val="6560"/>
              </a:lnSpc>
              <a:spcBef>
                <a:spcPts val="1000"/>
              </a:spcBef>
              <a:spcAft>
                <a:spcPts val="0"/>
              </a:spcAft>
              <a:buClrTx/>
              <a:buSzTx/>
              <a:buFont typeface="Arial" panose="020B0604020202020204" pitchFamily="34" charset="0"/>
              <a:buNone/>
              <a:tabLst/>
              <a:defRPr sz="48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a:t>
            </a:r>
          </a:p>
        </p:txBody>
      </p:sp>
      <p:sp>
        <p:nvSpPr>
          <p:cNvPr id="19" name="Tijdelijke aanduiding voor tekst 2">
            <a:extLst>
              <a:ext uri="{FF2B5EF4-FFF2-40B4-BE49-F238E27FC236}">
                <a16:creationId xmlns:a16="http://schemas.microsoft.com/office/drawing/2014/main" id="{9692C471-7F90-3A43-8540-7BCCF6C50D5F}"/>
              </a:ext>
            </a:extLst>
          </p:cNvPr>
          <p:cNvSpPr>
            <a:spLocks noGrp="1"/>
          </p:cNvSpPr>
          <p:nvPr>
            <p:ph type="body" idx="32" hasCustomPrompt="1"/>
          </p:nvPr>
        </p:nvSpPr>
        <p:spPr>
          <a:xfrm>
            <a:off x="3552497" y="1706333"/>
            <a:ext cx="2172283" cy="1411629"/>
          </a:xfrm>
          <a:prstGeom prst="rect">
            <a:avLst/>
          </a:prstGeom>
        </p:spPr>
        <p:txBody>
          <a:bodyPr lIns="0">
            <a:normAutofit/>
          </a:bodyPr>
          <a:lstStyle>
            <a:lvl1pPr marL="0" marR="0" indent="0" algn="l" defTabSz="914400" rtl="0" eaLnBrk="1" fontAlgn="auto" latinLnBrk="0" hangingPunct="1">
              <a:lnSpc>
                <a:spcPts val="6560"/>
              </a:lnSpc>
              <a:spcBef>
                <a:spcPts val="1000"/>
              </a:spcBef>
              <a:spcAft>
                <a:spcPts val="0"/>
              </a:spcAft>
              <a:buClrTx/>
              <a:buSzTx/>
              <a:buFont typeface="Arial" panose="020B0604020202020204" pitchFamily="34" charset="0"/>
              <a:buNone/>
              <a:tabLst/>
              <a:defRPr sz="48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a:t>
            </a:r>
          </a:p>
        </p:txBody>
      </p:sp>
      <p:sp>
        <p:nvSpPr>
          <p:cNvPr id="20" name="Tijdelijke aanduiding voor tekst 2">
            <a:extLst>
              <a:ext uri="{FF2B5EF4-FFF2-40B4-BE49-F238E27FC236}">
                <a16:creationId xmlns:a16="http://schemas.microsoft.com/office/drawing/2014/main" id="{B86A35CF-A76E-BF44-B5CA-539FF87586CD}"/>
              </a:ext>
            </a:extLst>
          </p:cNvPr>
          <p:cNvSpPr>
            <a:spLocks noGrp="1"/>
          </p:cNvSpPr>
          <p:nvPr>
            <p:ph type="body" idx="33" hasCustomPrompt="1"/>
          </p:nvPr>
        </p:nvSpPr>
        <p:spPr>
          <a:xfrm>
            <a:off x="6263612" y="1706333"/>
            <a:ext cx="2172283" cy="1411629"/>
          </a:xfrm>
          <a:prstGeom prst="rect">
            <a:avLst/>
          </a:prstGeom>
        </p:spPr>
        <p:txBody>
          <a:bodyPr lIns="0">
            <a:normAutofit/>
          </a:bodyPr>
          <a:lstStyle>
            <a:lvl1pPr marL="0" marR="0" indent="0" algn="l" defTabSz="914400" rtl="0" eaLnBrk="1" fontAlgn="auto" latinLnBrk="0" hangingPunct="1">
              <a:lnSpc>
                <a:spcPts val="6560"/>
              </a:lnSpc>
              <a:spcBef>
                <a:spcPts val="1000"/>
              </a:spcBef>
              <a:spcAft>
                <a:spcPts val="0"/>
              </a:spcAft>
              <a:buClrTx/>
              <a:buSzTx/>
              <a:buFont typeface="Arial" panose="020B0604020202020204" pitchFamily="34" charset="0"/>
              <a:buNone/>
              <a:tabLst/>
              <a:defRPr sz="48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a:t>
            </a:r>
          </a:p>
        </p:txBody>
      </p:sp>
      <p:sp>
        <p:nvSpPr>
          <p:cNvPr id="21" name="Tijdelijke aanduiding voor tekst 2">
            <a:extLst>
              <a:ext uri="{FF2B5EF4-FFF2-40B4-BE49-F238E27FC236}">
                <a16:creationId xmlns:a16="http://schemas.microsoft.com/office/drawing/2014/main" id="{B576D248-4337-9C46-9535-42A178B5CF98}"/>
              </a:ext>
            </a:extLst>
          </p:cNvPr>
          <p:cNvSpPr>
            <a:spLocks noGrp="1"/>
          </p:cNvSpPr>
          <p:nvPr>
            <p:ph type="body" idx="34" hasCustomPrompt="1"/>
          </p:nvPr>
        </p:nvSpPr>
        <p:spPr>
          <a:xfrm>
            <a:off x="8958685" y="1706333"/>
            <a:ext cx="2172283" cy="1411629"/>
          </a:xfrm>
          <a:prstGeom prst="rect">
            <a:avLst/>
          </a:prstGeom>
        </p:spPr>
        <p:txBody>
          <a:bodyPr lIns="0">
            <a:normAutofit/>
          </a:bodyPr>
          <a:lstStyle>
            <a:lvl1pPr marL="0" marR="0" indent="0" algn="l" defTabSz="914400" rtl="0" eaLnBrk="1" fontAlgn="auto" latinLnBrk="0" hangingPunct="1">
              <a:lnSpc>
                <a:spcPts val="6560"/>
              </a:lnSpc>
              <a:spcBef>
                <a:spcPts val="1000"/>
              </a:spcBef>
              <a:spcAft>
                <a:spcPts val="0"/>
              </a:spcAft>
              <a:buClrTx/>
              <a:buSzTx/>
              <a:buFont typeface="Arial" panose="020B0604020202020204" pitchFamily="34" charset="0"/>
              <a:buNone/>
              <a:tabLst/>
              <a:defRPr sz="48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a:t>
            </a:r>
          </a:p>
        </p:txBody>
      </p:sp>
      <p:sp>
        <p:nvSpPr>
          <p:cNvPr id="30" name="Tijdelijke aanduiding voor voettekst 6">
            <a:extLst>
              <a:ext uri="{FF2B5EF4-FFF2-40B4-BE49-F238E27FC236}">
                <a16:creationId xmlns:a16="http://schemas.microsoft.com/office/drawing/2014/main" id="{A2D21418-01A1-A8DD-DFEC-D820BC6B0D19}"/>
              </a:ext>
            </a:extLst>
          </p:cNvPr>
          <p:cNvSpPr>
            <a:spLocks noGrp="1"/>
          </p:cNvSpPr>
          <p:nvPr>
            <p:ph type="ftr" sz="quarter" idx="14"/>
          </p:nvPr>
        </p:nvSpPr>
        <p:spPr>
          <a:xfrm>
            <a:off x="406443" y="103794"/>
            <a:ext cx="4114800" cy="365125"/>
          </a:xfrm>
        </p:spPr>
        <p:txBody>
          <a:bodyPr anchor="b"/>
          <a:lstStyle>
            <a:lvl1pPr>
              <a:defRPr sz="1100" spc="60" baseline="0"/>
            </a:lvl1pPr>
          </a:lstStyle>
          <a:p>
            <a:r>
              <a:rPr lang="nl-NL"/>
              <a:t>VUL HIER THEMA/ONDERWEP IN</a:t>
            </a:r>
            <a:endParaRPr lang="nl-NL" dirty="0"/>
          </a:p>
        </p:txBody>
      </p:sp>
    </p:spTree>
    <p:extLst>
      <p:ext uri="{BB962C8B-B14F-4D97-AF65-F5344CB8AC3E}">
        <p14:creationId xmlns:p14="http://schemas.microsoft.com/office/powerpoint/2010/main" val="1556665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fiek">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94821AB6-B7BA-F949-8410-F31A8DF7F9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9131" y="156368"/>
            <a:ext cx="1049338" cy="1049338"/>
          </a:xfrm>
          <a:prstGeom prst="rect">
            <a:avLst/>
          </a:prstGeom>
        </p:spPr>
      </p:pic>
      <p:sp>
        <p:nvSpPr>
          <p:cNvPr id="3" name="Tijdelijke aanduiding voor grafiek 2">
            <a:extLst>
              <a:ext uri="{FF2B5EF4-FFF2-40B4-BE49-F238E27FC236}">
                <a16:creationId xmlns:a16="http://schemas.microsoft.com/office/drawing/2014/main" id="{DE230B8D-5C68-E44A-8195-D5F15EF6EFC1}"/>
              </a:ext>
            </a:extLst>
          </p:cNvPr>
          <p:cNvSpPr>
            <a:spLocks noGrp="1"/>
          </p:cNvSpPr>
          <p:nvPr>
            <p:ph type="chart" sz="quarter" idx="26"/>
          </p:nvPr>
        </p:nvSpPr>
        <p:spPr>
          <a:xfrm>
            <a:off x="3414713" y="1585730"/>
            <a:ext cx="8205787" cy="4201289"/>
          </a:xfrm>
        </p:spPr>
        <p:txBody>
          <a:bodyPr>
            <a:normAutofit/>
          </a:bodyPr>
          <a:lstStyle>
            <a:lvl1pPr marL="12700" indent="0" algn="ctr">
              <a:buNone/>
              <a:defRPr sz="2400">
                <a:solidFill>
                  <a:schemeClr val="tx2"/>
                </a:solidFill>
              </a:defRPr>
            </a:lvl1pPr>
          </a:lstStyle>
          <a:p>
            <a:r>
              <a:rPr lang="nl-NL"/>
              <a:t>Klik op het pictogram als u een grafiek wilt toevoegen</a:t>
            </a:r>
            <a:endParaRPr lang="nl-NL" dirty="0"/>
          </a:p>
        </p:txBody>
      </p:sp>
      <p:pic>
        <p:nvPicPr>
          <p:cNvPr id="27" name="Afbeelding 26">
            <a:extLst>
              <a:ext uri="{FF2B5EF4-FFF2-40B4-BE49-F238E27FC236}">
                <a16:creationId xmlns:a16="http://schemas.microsoft.com/office/drawing/2014/main" id="{24E96164-38C9-D443-9BC2-3F8CFFD0D97D}"/>
              </a:ext>
            </a:extLst>
          </p:cNvPr>
          <p:cNvPicPr>
            <a:picLocks noChangeAspect="1"/>
          </p:cNvPicPr>
          <p:nvPr userDrawn="1"/>
        </p:nvPicPr>
        <p:blipFill rotWithShape="1">
          <a:blip r:embed="rId4"/>
          <a:srcRect l="16558" t="38542" r="19303" b="40160"/>
          <a:stretch/>
        </p:blipFill>
        <p:spPr>
          <a:xfrm>
            <a:off x="734324" y="2934272"/>
            <a:ext cx="1704421" cy="565975"/>
          </a:xfrm>
          <a:prstGeom prst="rect">
            <a:avLst/>
          </a:prstGeom>
        </p:spPr>
      </p:pic>
      <p:sp>
        <p:nvSpPr>
          <p:cNvPr id="7" name="Tijdelijke aanduiding voor tekst 6">
            <a:extLst>
              <a:ext uri="{FF2B5EF4-FFF2-40B4-BE49-F238E27FC236}">
                <a16:creationId xmlns:a16="http://schemas.microsoft.com/office/drawing/2014/main" id="{7EFBD12C-F797-BC46-B753-30BB689435B0}"/>
              </a:ext>
            </a:extLst>
          </p:cNvPr>
          <p:cNvSpPr>
            <a:spLocks noGrp="1"/>
          </p:cNvSpPr>
          <p:nvPr>
            <p:ph type="body" sz="quarter" idx="27" hasCustomPrompt="1"/>
          </p:nvPr>
        </p:nvSpPr>
        <p:spPr>
          <a:xfrm>
            <a:off x="960175" y="3402395"/>
            <a:ext cx="2095500" cy="2384624"/>
          </a:xfrm>
        </p:spPr>
        <p:txBody>
          <a:bodyPr lIns="0" tIns="0" rIns="0" bIns="0"/>
          <a:lstStyle/>
          <a:p>
            <a:pPr lvl="2"/>
            <a:r>
              <a:rPr lang="nl-NL" dirty="0"/>
              <a:t>Toelichting</a:t>
            </a:r>
          </a:p>
        </p:txBody>
      </p:sp>
      <p:pic>
        <p:nvPicPr>
          <p:cNvPr id="29" name="Afbeelding 28">
            <a:extLst>
              <a:ext uri="{FF2B5EF4-FFF2-40B4-BE49-F238E27FC236}">
                <a16:creationId xmlns:a16="http://schemas.microsoft.com/office/drawing/2014/main" id="{8B17FBEF-D6C0-8A4C-A237-A5B8E68678DF}"/>
              </a:ext>
            </a:extLst>
          </p:cNvPr>
          <p:cNvPicPr>
            <a:picLocks noChangeAspect="1"/>
          </p:cNvPicPr>
          <p:nvPr userDrawn="1"/>
        </p:nvPicPr>
        <p:blipFill rotWithShape="1">
          <a:blip r:embed="rId5">
            <a:alphaModFix amt="50000"/>
          </a:blip>
          <a:srcRect l="93624" t="-2" r="903" b="-56"/>
          <a:stretch/>
        </p:blipFill>
        <p:spPr>
          <a:xfrm rot="16200000">
            <a:off x="6095922" y="761920"/>
            <a:ext cx="406602" cy="11785557"/>
          </a:xfrm>
          <a:prstGeom prst="rect">
            <a:avLst/>
          </a:prstGeom>
        </p:spPr>
      </p:pic>
      <p:sp>
        <p:nvSpPr>
          <p:cNvPr id="9" name="Tijdelijke aanduiding voor voettekst 6">
            <a:extLst>
              <a:ext uri="{FF2B5EF4-FFF2-40B4-BE49-F238E27FC236}">
                <a16:creationId xmlns:a16="http://schemas.microsoft.com/office/drawing/2014/main" id="{44317E58-3BF6-17AC-778B-20CEDADD6F70}"/>
              </a:ext>
            </a:extLst>
          </p:cNvPr>
          <p:cNvSpPr>
            <a:spLocks noGrp="1"/>
          </p:cNvSpPr>
          <p:nvPr>
            <p:ph type="ftr" sz="quarter" idx="14"/>
          </p:nvPr>
        </p:nvSpPr>
        <p:spPr>
          <a:xfrm>
            <a:off x="406443" y="103794"/>
            <a:ext cx="4114800" cy="365125"/>
          </a:xfrm>
        </p:spPr>
        <p:txBody>
          <a:bodyPr anchor="b"/>
          <a:lstStyle>
            <a:lvl1pPr>
              <a:defRPr sz="1100" spc="60" baseline="0"/>
            </a:lvl1pPr>
          </a:lstStyle>
          <a:p>
            <a:r>
              <a:rPr lang="nl-NL"/>
              <a:t>VUL HIER THEMA/ONDERWEP IN</a:t>
            </a:r>
            <a:endParaRPr lang="nl-NL" dirty="0"/>
          </a:p>
        </p:txBody>
      </p:sp>
    </p:spTree>
    <p:extLst>
      <p:ext uri="{BB962C8B-B14F-4D97-AF65-F5344CB8AC3E}">
        <p14:creationId xmlns:p14="http://schemas.microsoft.com/office/powerpoint/2010/main" val="39589690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nco einddia">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C4A1E7C8-9372-A141-9F6E-68BE406963A6}"/>
              </a:ext>
            </a:extLst>
          </p:cNvPr>
          <p:cNvSpPr>
            <a:spLocks noGrp="1"/>
          </p:cNvSpPr>
          <p:nvPr>
            <p:ph type="title" hasCustomPrompt="1"/>
          </p:nvPr>
        </p:nvSpPr>
        <p:spPr>
          <a:xfrm>
            <a:off x="949290" y="3611105"/>
            <a:ext cx="6904996" cy="2605343"/>
          </a:xfrm>
        </p:spPr>
        <p:txBody>
          <a:bodyPr anchor="b">
            <a:noAutofit/>
          </a:bodyPr>
          <a:lstStyle>
            <a:lvl1pPr algn="l">
              <a:defRPr sz="6000">
                <a:solidFill>
                  <a:schemeClr val="tx1"/>
                </a:solidFill>
              </a:defRPr>
            </a:lvl1pPr>
          </a:lstStyle>
          <a:p>
            <a:r>
              <a:rPr lang="nl-NL" dirty="0"/>
              <a:t>Bedankt </a:t>
            </a:r>
            <a:br>
              <a:rPr lang="nl-NL" dirty="0"/>
            </a:br>
            <a:r>
              <a:rPr lang="nl-NL" dirty="0"/>
              <a:t>voor je </a:t>
            </a:r>
            <a:br>
              <a:rPr lang="nl-NL" dirty="0"/>
            </a:br>
            <a:r>
              <a:rPr lang="nl-NL" dirty="0"/>
              <a:t>aandacht</a:t>
            </a:r>
          </a:p>
        </p:txBody>
      </p:sp>
      <p:sp>
        <p:nvSpPr>
          <p:cNvPr id="6" name="Tekstvak 5">
            <a:extLst>
              <a:ext uri="{FF2B5EF4-FFF2-40B4-BE49-F238E27FC236}">
                <a16:creationId xmlns:a16="http://schemas.microsoft.com/office/drawing/2014/main" id="{F7CB9ECE-2553-284F-8688-465EE98620CE}"/>
              </a:ext>
            </a:extLst>
          </p:cNvPr>
          <p:cNvSpPr txBox="1"/>
          <p:nvPr userDrawn="1"/>
        </p:nvSpPr>
        <p:spPr>
          <a:xfrm>
            <a:off x="7691718" y="4397188"/>
            <a:ext cx="53788" cy="369332"/>
          </a:xfrm>
          <a:prstGeom prst="rect">
            <a:avLst/>
          </a:prstGeom>
          <a:noFill/>
        </p:spPr>
        <p:txBody>
          <a:bodyPr wrap="square" rtlCol="0">
            <a:spAutoFit/>
          </a:bodyPr>
          <a:lstStyle/>
          <a:p>
            <a:r>
              <a:rPr lang="nl-NL"/>
              <a:t> </a:t>
            </a:r>
          </a:p>
        </p:txBody>
      </p:sp>
      <p:pic>
        <p:nvPicPr>
          <p:cNvPr id="11" name="Graphic 8">
            <a:extLst>
              <a:ext uri="{FF2B5EF4-FFF2-40B4-BE49-F238E27FC236}">
                <a16:creationId xmlns:a16="http://schemas.microsoft.com/office/drawing/2014/main" id="{D6E158D8-33E8-7C46-B5F6-AF5173B49D10}"/>
              </a:ext>
            </a:extLst>
          </p:cNvPr>
          <p:cNvPicPr>
            <a:picLocks noChangeAspect="1"/>
          </p:cNvPicPr>
          <p:nvPr userDrawn="1"/>
        </p:nvPicPr>
        <p:blipFill>
          <a:blip r:embed="rId2"/>
          <a:srcRect/>
          <a:stretch/>
        </p:blipFill>
        <p:spPr>
          <a:xfrm>
            <a:off x="10919199" y="235410"/>
            <a:ext cx="869201" cy="899921"/>
          </a:xfrm>
          <a:prstGeom prst="rect">
            <a:avLst/>
          </a:prstGeom>
        </p:spPr>
      </p:pic>
    </p:spTree>
    <p:extLst>
      <p:ext uri="{BB962C8B-B14F-4D97-AF65-F5344CB8AC3E}">
        <p14:creationId xmlns:p14="http://schemas.microsoft.com/office/powerpoint/2010/main" val="26089021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72335C-FCDD-4A29-8D5B-474375ECCB6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0C67BE34-E71A-4A90-B744-2CBC9136BC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B0BCE71F-19F3-4BBD-BEB5-39C085683D3E}"/>
              </a:ext>
            </a:extLst>
          </p:cNvPr>
          <p:cNvSpPr>
            <a:spLocks noGrp="1"/>
          </p:cNvSpPr>
          <p:nvPr>
            <p:ph type="dt" sz="half" idx="10"/>
          </p:nvPr>
        </p:nvSpPr>
        <p:spPr/>
        <p:txBody>
          <a:bodyPr/>
          <a:lstStyle/>
          <a:p>
            <a:fld id="{C5629DA7-C0A8-4BC2-8162-5A81565D16F0}" type="datetimeFigureOut">
              <a:rPr lang="nl-NL" smtClean="0"/>
              <a:t>19-5-2025</a:t>
            </a:fld>
            <a:endParaRPr lang="nl-NL"/>
          </a:p>
        </p:txBody>
      </p:sp>
      <p:sp>
        <p:nvSpPr>
          <p:cNvPr id="5" name="Tijdelijke aanduiding voor voettekst 4">
            <a:extLst>
              <a:ext uri="{FF2B5EF4-FFF2-40B4-BE49-F238E27FC236}">
                <a16:creationId xmlns:a16="http://schemas.microsoft.com/office/drawing/2014/main" id="{352DD10E-F321-4985-B39B-CB5BDE42C1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382D2B1-B723-4753-AB4F-C95776038F3D}"/>
              </a:ext>
            </a:extLst>
          </p:cNvPr>
          <p:cNvSpPr>
            <a:spLocks noGrp="1"/>
          </p:cNvSpPr>
          <p:nvPr>
            <p:ph type="sldNum" sz="quarter" idx="12"/>
          </p:nvPr>
        </p:nvSpPr>
        <p:spPr/>
        <p:txBody>
          <a:bodyPr/>
          <a:lstStyle/>
          <a:p>
            <a:fld id="{F32BB16D-E9F8-4D2E-A209-EE2DEBF73C36}" type="slidenum">
              <a:rPr lang="nl-NL" smtClean="0"/>
              <a:t>‹#›</a:t>
            </a:fld>
            <a:endParaRPr lang="nl-NL"/>
          </a:p>
        </p:txBody>
      </p:sp>
    </p:spTree>
    <p:extLst>
      <p:ext uri="{BB962C8B-B14F-4D97-AF65-F5344CB8AC3E}">
        <p14:creationId xmlns:p14="http://schemas.microsoft.com/office/powerpoint/2010/main" val="712510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72A0A22C-9AE1-914F-8667-458A790639FD}"/>
              </a:ext>
            </a:extLst>
          </p:cNvPr>
          <p:cNvSpPr>
            <a:spLocks noGrp="1"/>
          </p:cNvSpPr>
          <p:nvPr>
            <p:ph type="subTitle" idx="1" hasCustomPrompt="1"/>
          </p:nvPr>
        </p:nvSpPr>
        <p:spPr>
          <a:xfrm>
            <a:off x="2643502" y="3839944"/>
            <a:ext cx="6998640" cy="879303"/>
          </a:xfrm>
          <a:prstGeom prst="rect">
            <a:avLst/>
          </a:prstGeom>
        </p:spPr>
        <p:txBody>
          <a:bodyPr lIns="0" tIns="0" rIns="0" bIns="0">
            <a:normAutofit/>
          </a:bodyPr>
          <a:lstStyle>
            <a:lvl1pPr marL="0" indent="0" algn="l">
              <a:buNone/>
              <a:defRPr sz="2800" b="0">
                <a:solidFill>
                  <a:schemeClr val="tx2"/>
                </a:solidFill>
                <a:latin typeface="Corbel" panose="020B0503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sp>
        <p:nvSpPr>
          <p:cNvPr id="10" name="Titel 9">
            <a:extLst>
              <a:ext uri="{FF2B5EF4-FFF2-40B4-BE49-F238E27FC236}">
                <a16:creationId xmlns:a16="http://schemas.microsoft.com/office/drawing/2014/main" id="{C4A1E7C8-9372-A141-9F6E-68BE406963A6}"/>
              </a:ext>
            </a:extLst>
          </p:cNvPr>
          <p:cNvSpPr>
            <a:spLocks noGrp="1"/>
          </p:cNvSpPr>
          <p:nvPr>
            <p:ph type="title" hasCustomPrompt="1"/>
          </p:nvPr>
        </p:nvSpPr>
        <p:spPr>
          <a:xfrm>
            <a:off x="2643501" y="1238290"/>
            <a:ext cx="8704856" cy="1973615"/>
          </a:xfrm>
        </p:spPr>
        <p:txBody>
          <a:bodyPr lIns="0" tIns="0" rIns="0" bIns="0" anchor="b">
            <a:normAutofit/>
          </a:bodyPr>
          <a:lstStyle>
            <a:lvl1pPr algn="l">
              <a:defRPr sz="7200" b="1">
                <a:solidFill>
                  <a:schemeClr val="tx1"/>
                </a:solidFill>
                <a:latin typeface="Corbel" panose="020B0503020204020204" pitchFamily="34" charset="0"/>
              </a:defRPr>
            </a:lvl1pPr>
          </a:lstStyle>
          <a:p>
            <a:r>
              <a:rPr lang="nl-NL" dirty="0"/>
              <a:t>TITEL PRESENTATIE</a:t>
            </a:r>
          </a:p>
        </p:txBody>
      </p:sp>
      <p:sp>
        <p:nvSpPr>
          <p:cNvPr id="6" name="Tekstvak 5">
            <a:extLst>
              <a:ext uri="{FF2B5EF4-FFF2-40B4-BE49-F238E27FC236}">
                <a16:creationId xmlns:a16="http://schemas.microsoft.com/office/drawing/2014/main" id="{F7CB9ECE-2553-284F-8688-465EE98620CE}"/>
              </a:ext>
            </a:extLst>
          </p:cNvPr>
          <p:cNvSpPr txBox="1"/>
          <p:nvPr userDrawn="1"/>
        </p:nvSpPr>
        <p:spPr>
          <a:xfrm>
            <a:off x="7691718" y="4397188"/>
            <a:ext cx="53788" cy="369332"/>
          </a:xfrm>
          <a:prstGeom prst="rect">
            <a:avLst/>
          </a:prstGeom>
          <a:noFill/>
        </p:spPr>
        <p:txBody>
          <a:bodyPr wrap="square" rtlCol="0">
            <a:spAutoFit/>
          </a:bodyPr>
          <a:lstStyle/>
          <a:p>
            <a:r>
              <a:rPr lang="nl-NL"/>
              <a:t> </a:t>
            </a:r>
          </a:p>
        </p:txBody>
      </p:sp>
      <p:pic>
        <p:nvPicPr>
          <p:cNvPr id="8" name="Graphic 7">
            <a:extLst>
              <a:ext uri="{FF2B5EF4-FFF2-40B4-BE49-F238E27FC236}">
                <a16:creationId xmlns:a16="http://schemas.microsoft.com/office/drawing/2014/main" id="{BA38C4C2-F82F-3B4F-8110-01B554E09D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9131" y="156368"/>
            <a:ext cx="1049338" cy="1049338"/>
          </a:xfrm>
          <a:prstGeom prst="rect">
            <a:avLst/>
          </a:prstGeom>
        </p:spPr>
      </p:pic>
      <p:pic>
        <p:nvPicPr>
          <p:cNvPr id="9" name="Afbeelding 8">
            <a:extLst>
              <a:ext uri="{FF2B5EF4-FFF2-40B4-BE49-F238E27FC236}">
                <a16:creationId xmlns:a16="http://schemas.microsoft.com/office/drawing/2014/main" id="{EAC6FD55-A77B-2A41-929E-4E7C6E72FC6C}"/>
              </a:ext>
            </a:extLst>
          </p:cNvPr>
          <p:cNvPicPr>
            <a:picLocks noChangeAspect="1"/>
          </p:cNvPicPr>
          <p:nvPr userDrawn="1"/>
        </p:nvPicPr>
        <p:blipFill rotWithShape="1">
          <a:blip r:embed="rId4">
            <a:alphaModFix amt="50000"/>
          </a:blip>
          <a:srcRect l="93624" r="905" b="47111"/>
          <a:stretch/>
        </p:blipFill>
        <p:spPr>
          <a:xfrm>
            <a:off x="-1" y="1304970"/>
            <a:ext cx="406443" cy="5553030"/>
          </a:xfrm>
          <a:prstGeom prst="rect">
            <a:avLst/>
          </a:prstGeom>
        </p:spPr>
      </p:pic>
      <p:cxnSp>
        <p:nvCxnSpPr>
          <p:cNvPr id="12" name="Rechte verbindingslijn 11">
            <a:extLst>
              <a:ext uri="{FF2B5EF4-FFF2-40B4-BE49-F238E27FC236}">
                <a16:creationId xmlns:a16="http://schemas.microsoft.com/office/drawing/2014/main" id="{D03600B9-E45C-4A4F-AB9D-5BC4FD54698F}"/>
              </a:ext>
            </a:extLst>
          </p:cNvPr>
          <p:cNvCxnSpPr>
            <a:cxnSpLocks/>
          </p:cNvCxnSpPr>
          <p:nvPr userDrawn="1"/>
        </p:nvCxnSpPr>
        <p:spPr>
          <a:xfrm>
            <a:off x="2643501" y="3429000"/>
            <a:ext cx="2294258" cy="0"/>
          </a:xfrm>
          <a:prstGeom prst="line">
            <a:avLst/>
          </a:prstGeom>
          <a:ln w="104775"/>
        </p:spPr>
        <p:style>
          <a:lnRef idx="3">
            <a:schemeClr val="accent5"/>
          </a:lnRef>
          <a:fillRef idx="0">
            <a:schemeClr val="accent5"/>
          </a:fillRef>
          <a:effectRef idx="2">
            <a:schemeClr val="accent5"/>
          </a:effectRef>
          <a:fontRef idx="minor">
            <a:schemeClr val="tx1"/>
          </a:fontRef>
        </p:style>
      </p:cxnSp>
      <p:sp>
        <p:nvSpPr>
          <p:cNvPr id="2" name="Rechthoek 1">
            <a:extLst>
              <a:ext uri="{FF2B5EF4-FFF2-40B4-BE49-F238E27FC236}">
                <a16:creationId xmlns:a16="http://schemas.microsoft.com/office/drawing/2014/main" id="{657D7D29-777F-8748-B8B6-DC92B0A5EEFD}"/>
              </a:ext>
            </a:extLst>
          </p:cNvPr>
          <p:cNvSpPr/>
          <p:nvPr userDrawn="1"/>
        </p:nvSpPr>
        <p:spPr>
          <a:xfrm>
            <a:off x="-1" y="0"/>
            <a:ext cx="1892969" cy="1049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71838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FEC21F-2EC8-4A87-8168-D3094CBCB45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131B11F-1811-448F-98AF-31C7983D71C8}"/>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7AC31D3-C802-4A1F-8321-7552461C5E89}"/>
              </a:ext>
            </a:extLst>
          </p:cNvPr>
          <p:cNvSpPr>
            <a:spLocks noGrp="1"/>
          </p:cNvSpPr>
          <p:nvPr>
            <p:ph type="dt" sz="half" idx="10"/>
          </p:nvPr>
        </p:nvSpPr>
        <p:spPr/>
        <p:txBody>
          <a:bodyPr/>
          <a:lstStyle/>
          <a:p>
            <a:fld id="{C5629DA7-C0A8-4BC2-8162-5A81565D16F0}" type="datetimeFigureOut">
              <a:rPr lang="nl-NL" smtClean="0"/>
              <a:t>19-5-2025</a:t>
            </a:fld>
            <a:endParaRPr lang="nl-NL"/>
          </a:p>
        </p:txBody>
      </p:sp>
      <p:sp>
        <p:nvSpPr>
          <p:cNvPr id="5" name="Tijdelijke aanduiding voor voettekst 4">
            <a:extLst>
              <a:ext uri="{FF2B5EF4-FFF2-40B4-BE49-F238E27FC236}">
                <a16:creationId xmlns:a16="http://schemas.microsoft.com/office/drawing/2014/main" id="{E0F3428E-87DF-4CF5-8EF2-CA2FB491853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FBC76E5-84F3-47F4-9B1F-BC2B940E53FE}"/>
              </a:ext>
            </a:extLst>
          </p:cNvPr>
          <p:cNvSpPr>
            <a:spLocks noGrp="1"/>
          </p:cNvSpPr>
          <p:nvPr>
            <p:ph type="sldNum" sz="quarter" idx="12"/>
          </p:nvPr>
        </p:nvSpPr>
        <p:spPr/>
        <p:txBody>
          <a:bodyPr/>
          <a:lstStyle/>
          <a:p>
            <a:fld id="{F32BB16D-E9F8-4D2E-A209-EE2DEBF73C36}" type="slidenum">
              <a:rPr lang="nl-NL" smtClean="0"/>
              <a:t>‹#›</a:t>
            </a:fld>
            <a:endParaRPr lang="nl-NL"/>
          </a:p>
        </p:txBody>
      </p:sp>
    </p:spTree>
    <p:extLst>
      <p:ext uri="{BB962C8B-B14F-4D97-AF65-F5344CB8AC3E}">
        <p14:creationId xmlns:p14="http://schemas.microsoft.com/office/powerpoint/2010/main" val="19198712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CC17AB-291F-488A-BF3E-5033834D7599}"/>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FFC8DEA5-B3B7-45CA-85EE-EADDC38A74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3A10D71-1C90-4BCF-BCF9-75EB5E30546D}"/>
              </a:ext>
            </a:extLst>
          </p:cNvPr>
          <p:cNvSpPr>
            <a:spLocks noGrp="1"/>
          </p:cNvSpPr>
          <p:nvPr>
            <p:ph type="dt" sz="half" idx="10"/>
          </p:nvPr>
        </p:nvSpPr>
        <p:spPr/>
        <p:txBody>
          <a:bodyPr/>
          <a:lstStyle/>
          <a:p>
            <a:fld id="{C5629DA7-C0A8-4BC2-8162-5A81565D16F0}" type="datetimeFigureOut">
              <a:rPr lang="nl-NL" smtClean="0"/>
              <a:t>19-5-2025</a:t>
            </a:fld>
            <a:endParaRPr lang="nl-NL"/>
          </a:p>
        </p:txBody>
      </p:sp>
      <p:sp>
        <p:nvSpPr>
          <p:cNvPr id="5" name="Tijdelijke aanduiding voor voettekst 4">
            <a:extLst>
              <a:ext uri="{FF2B5EF4-FFF2-40B4-BE49-F238E27FC236}">
                <a16:creationId xmlns:a16="http://schemas.microsoft.com/office/drawing/2014/main" id="{969AE544-6D1B-4822-BB16-C1262008CFD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EF5107F-39CE-4F20-8891-591464758612}"/>
              </a:ext>
            </a:extLst>
          </p:cNvPr>
          <p:cNvSpPr>
            <a:spLocks noGrp="1"/>
          </p:cNvSpPr>
          <p:nvPr>
            <p:ph type="sldNum" sz="quarter" idx="12"/>
          </p:nvPr>
        </p:nvSpPr>
        <p:spPr/>
        <p:txBody>
          <a:bodyPr/>
          <a:lstStyle/>
          <a:p>
            <a:fld id="{F32BB16D-E9F8-4D2E-A209-EE2DEBF73C36}" type="slidenum">
              <a:rPr lang="nl-NL" smtClean="0"/>
              <a:t>‹#›</a:t>
            </a:fld>
            <a:endParaRPr lang="nl-NL"/>
          </a:p>
        </p:txBody>
      </p:sp>
    </p:spTree>
    <p:extLst>
      <p:ext uri="{BB962C8B-B14F-4D97-AF65-F5344CB8AC3E}">
        <p14:creationId xmlns:p14="http://schemas.microsoft.com/office/powerpoint/2010/main" val="18148771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03C5C7-9D8C-4F72-8D14-3C76D79EE4B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A39F3B3-D6CF-434E-BD92-42A72C3AF674}"/>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FFA86F43-7E87-4148-B0CA-F62237A89E23}"/>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AB5410A-6F1F-498B-8AE9-CB8FD4A4933A}"/>
              </a:ext>
            </a:extLst>
          </p:cNvPr>
          <p:cNvSpPr>
            <a:spLocks noGrp="1"/>
          </p:cNvSpPr>
          <p:nvPr>
            <p:ph type="dt" sz="half" idx="10"/>
          </p:nvPr>
        </p:nvSpPr>
        <p:spPr/>
        <p:txBody>
          <a:bodyPr/>
          <a:lstStyle/>
          <a:p>
            <a:fld id="{C5629DA7-C0A8-4BC2-8162-5A81565D16F0}" type="datetimeFigureOut">
              <a:rPr lang="nl-NL" smtClean="0"/>
              <a:t>19-5-2025</a:t>
            </a:fld>
            <a:endParaRPr lang="nl-NL"/>
          </a:p>
        </p:txBody>
      </p:sp>
      <p:sp>
        <p:nvSpPr>
          <p:cNvPr id="6" name="Tijdelijke aanduiding voor voettekst 5">
            <a:extLst>
              <a:ext uri="{FF2B5EF4-FFF2-40B4-BE49-F238E27FC236}">
                <a16:creationId xmlns:a16="http://schemas.microsoft.com/office/drawing/2014/main" id="{101AAFB5-FD0F-411E-94C0-F441ACA90FC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A216D5E-556B-491F-A3DC-D0E3C6CA8644}"/>
              </a:ext>
            </a:extLst>
          </p:cNvPr>
          <p:cNvSpPr>
            <a:spLocks noGrp="1"/>
          </p:cNvSpPr>
          <p:nvPr>
            <p:ph type="sldNum" sz="quarter" idx="12"/>
          </p:nvPr>
        </p:nvSpPr>
        <p:spPr/>
        <p:txBody>
          <a:bodyPr/>
          <a:lstStyle/>
          <a:p>
            <a:fld id="{F32BB16D-E9F8-4D2E-A209-EE2DEBF73C36}" type="slidenum">
              <a:rPr lang="nl-NL" smtClean="0"/>
              <a:t>‹#›</a:t>
            </a:fld>
            <a:endParaRPr lang="nl-NL"/>
          </a:p>
        </p:txBody>
      </p:sp>
    </p:spTree>
    <p:extLst>
      <p:ext uri="{BB962C8B-B14F-4D97-AF65-F5344CB8AC3E}">
        <p14:creationId xmlns:p14="http://schemas.microsoft.com/office/powerpoint/2010/main" val="33964473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8E2B63-29A8-4E3D-85CA-E0BACE461B79}"/>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CC7B0EE0-60FF-47EF-A92E-8F3C38D92A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D09FA850-6247-44A7-8EEF-C986ACF869E2}"/>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EA85D2B5-6070-4985-B444-8A583FC15B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0E116D56-5647-4461-80E6-1CA0EDCE3FA3}"/>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1F3C2FE0-6662-45DB-91CD-31DAA06CD2E1}"/>
              </a:ext>
            </a:extLst>
          </p:cNvPr>
          <p:cNvSpPr>
            <a:spLocks noGrp="1"/>
          </p:cNvSpPr>
          <p:nvPr>
            <p:ph type="dt" sz="half" idx="10"/>
          </p:nvPr>
        </p:nvSpPr>
        <p:spPr/>
        <p:txBody>
          <a:bodyPr/>
          <a:lstStyle/>
          <a:p>
            <a:fld id="{C5629DA7-C0A8-4BC2-8162-5A81565D16F0}" type="datetimeFigureOut">
              <a:rPr lang="nl-NL" smtClean="0"/>
              <a:t>19-5-2025</a:t>
            </a:fld>
            <a:endParaRPr lang="nl-NL"/>
          </a:p>
        </p:txBody>
      </p:sp>
      <p:sp>
        <p:nvSpPr>
          <p:cNvPr id="8" name="Tijdelijke aanduiding voor voettekst 7">
            <a:extLst>
              <a:ext uri="{FF2B5EF4-FFF2-40B4-BE49-F238E27FC236}">
                <a16:creationId xmlns:a16="http://schemas.microsoft.com/office/drawing/2014/main" id="{283249B6-6027-4D8A-BBAD-041A3502A612}"/>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43F57B53-E31C-4AEC-8337-FBEFEEBBDF32}"/>
              </a:ext>
            </a:extLst>
          </p:cNvPr>
          <p:cNvSpPr>
            <a:spLocks noGrp="1"/>
          </p:cNvSpPr>
          <p:nvPr>
            <p:ph type="sldNum" sz="quarter" idx="12"/>
          </p:nvPr>
        </p:nvSpPr>
        <p:spPr/>
        <p:txBody>
          <a:bodyPr/>
          <a:lstStyle/>
          <a:p>
            <a:fld id="{F32BB16D-E9F8-4D2E-A209-EE2DEBF73C36}" type="slidenum">
              <a:rPr lang="nl-NL" smtClean="0"/>
              <a:t>‹#›</a:t>
            </a:fld>
            <a:endParaRPr lang="nl-NL"/>
          </a:p>
        </p:txBody>
      </p:sp>
    </p:spTree>
    <p:extLst>
      <p:ext uri="{BB962C8B-B14F-4D97-AF65-F5344CB8AC3E}">
        <p14:creationId xmlns:p14="http://schemas.microsoft.com/office/powerpoint/2010/main" val="5952251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85DB67-2342-4538-84F0-9F1BC1548260}"/>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9C1DFE1B-5E2F-426F-9274-31C006A3677A}"/>
              </a:ext>
            </a:extLst>
          </p:cNvPr>
          <p:cNvSpPr>
            <a:spLocks noGrp="1"/>
          </p:cNvSpPr>
          <p:nvPr>
            <p:ph type="dt" sz="half" idx="10"/>
          </p:nvPr>
        </p:nvSpPr>
        <p:spPr/>
        <p:txBody>
          <a:bodyPr/>
          <a:lstStyle/>
          <a:p>
            <a:fld id="{C5629DA7-C0A8-4BC2-8162-5A81565D16F0}" type="datetimeFigureOut">
              <a:rPr lang="nl-NL" smtClean="0"/>
              <a:t>19-5-2025</a:t>
            </a:fld>
            <a:endParaRPr lang="nl-NL"/>
          </a:p>
        </p:txBody>
      </p:sp>
      <p:sp>
        <p:nvSpPr>
          <p:cNvPr id="4" name="Tijdelijke aanduiding voor voettekst 3">
            <a:extLst>
              <a:ext uri="{FF2B5EF4-FFF2-40B4-BE49-F238E27FC236}">
                <a16:creationId xmlns:a16="http://schemas.microsoft.com/office/drawing/2014/main" id="{8B0D6904-9DC4-4E8C-B79D-84B8DC980CE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DF7D45FE-03FA-4D32-9484-938C317CD1FC}"/>
              </a:ext>
            </a:extLst>
          </p:cNvPr>
          <p:cNvSpPr>
            <a:spLocks noGrp="1"/>
          </p:cNvSpPr>
          <p:nvPr>
            <p:ph type="sldNum" sz="quarter" idx="12"/>
          </p:nvPr>
        </p:nvSpPr>
        <p:spPr/>
        <p:txBody>
          <a:bodyPr/>
          <a:lstStyle/>
          <a:p>
            <a:fld id="{F32BB16D-E9F8-4D2E-A209-EE2DEBF73C36}" type="slidenum">
              <a:rPr lang="nl-NL" smtClean="0"/>
              <a:t>‹#›</a:t>
            </a:fld>
            <a:endParaRPr lang="nl-NL"/>
          </a:p>
        </p:txBody>
      </p:sp>
    </p:spTree>
    <p:extLst>
      <p:ext uri="{BB962C8B-B14F-4D97-AF65-F5344CB8AC3E}">
        <p14:creationId xmlns:p14="http://schemas.microsoft.com/office/powerpoint/2010/main" val="26619053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4BE8F671-1FDD-45E9-BE74-BB64FA58571A}"/>
              </a:ext>
            </a:extLst>
          </p:cNvPr>
          <p:cNvSpPr>
            <a:spLocks noGrp="1"/>
          </p:cNvSpPr>
          <p:nvPr>
            <p:ph type="dt" sz="half" idx="10"/>
          </p:nvPr>
        </p:nvSpPr>
        <p:spPr/>
        <p:txBody>
          <a:bodyPr/>
          <a:lstStyle/>
          <a:p>
            <a:fld id="{C5629DA7-C0A8-4BC2-8162-5A81565D16F0}" type="datetimeFigureOut">
              <a:rPr lang="nl-NL" smtClean="0"/>
              <a:t>19-5-2025</a:t>
            </a:fld>
            <a:endParaRPr lang="nl-NL"/>
          </a:p>
        </p:txBody>
      </p:sp>
      <p:sp>
        <p:nvSpPr>
          <p:cNvPr id="3" name="Tijdelijke aanduiding voor voettekst 2">
            <a:extLst>
              <a:ext uri="{FF2B5EF4-FFF2-40B4-BE49-F238E27FC236}">
                <a16:creationId xmlns:a16="http://schemas.microsoft.com/office/drawing/2014/main" id="{623A1319-5E19-4779-8A2A-3141E23C4217}"/>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AC58339B-92CF-4D76-8477-BAEC0F3E7827}"/>
              </a:ext>
            </a:extLst>
          </p:cNvPr>
          <p:cNvSpPr>
            <a:spLocks noGrp="1"/>
          </p:cNvSpPr>
          <p:nvPr>
            <p:ph type="sldNum" sz="quarter" idx="12"/>
          </p:nvPr>
        </p:nvSpPr>
        <p:spPr/>
        <p:txBody>
          <a:bodyPr/>
          <a:lstStyle/>
          <a:p>
            <a:fld id="{F32BB16D-E9F8-4D2E-A209-EE2DEBF73C36}" type="slidenum">
              <a:rPr lang="nl-NL" smtClean="0"/>
              <a:t>‹#›</a:t>
            </a:fld>
            <a:endParaRPr lang="nl-NL"/>
          </a:p>
        </p:txBody>
      </p:sp>
    </p:spTree>
    <p:extLst>
      <p:ext uri="{BB962C8B-B14F-4D97-AF65-F5344CB8AC3E}">
        <p14:creationId xmlns:p14="http://schemas.microsoft.com/office/powerpoint/2010/main" val="1874749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91FF21-B061-4DC8-8373-F2EBFF848ED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1B865C96-0630-4378-89DD-C064CF9BEB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AA36D778-FB08-42D3-828E-7AE17955CC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ED04728-63BB-4A73-A0EA-6FAFD80EB30E}"/>
              </a:ext>
            </a:extLst>
          </p:cNvPr>
          <p:cNvSpPr>
            <a:spLocks noGrp="1"/>
          </p:cNvSpPr>
          <p:nvPr>
            <p:ph type="dt" sz="half" idx="10"/>
          </p:nvPr>
        </p:nvSpPr>
        <p:spPr/>
        <p:txBody>
          <a:bodyPr/>
          <a:lstStyle/>
          <a:p>
            <a:fld id="{C5629DA7-C0A8-4BC2-8162-5A81565D16F0}" type="datetimeFigureOut">
              <a:rPr lang="nl-NL" smtClean="0"/>
              <a:t>19-5-2025</a:t>
            </a:fld>
            <a:endParaRPr lang="nl-NL"/>
          </a:p>
        </p:txBody>
      </p:sp>
      <p:sp>
        <p:nvSpPr>
          <p:cNvPr id="6" name="Tijdelijke aanduiding voor voettekst 5">
            <a:extLst>
              <a:ext uri="{FF2B5EF4-FFF2-40B4-BE49-F238E27FC236}">
                <a16:creationId xmlns:a16="http://schemas.microsoft.com/office/drawing/2014/main" id="{8D031717-FAC5-469A-829C-3C015B6E0B9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55D9286-2051-45FC-BE2F-028733F1069D}"/>
              </a:ext>
            </a:extLst>
          </p:cNvPr>
          <p:cNvSpPr>
            <a:spLocks noGrp="1"/>
          </p:cNvSpPr>
          <p:nvPr>
            <p:ph type="sldNum" sz="quarter" idx="12"/>
          </p:nvPr>
        </p:nvSpPr>
        <p:spPr/>
        <p:txBody>
          <a:bodyPr/>
          <a:lstStyle/>
          <a:p>
            <a:fld id="{F32BB16D-E9F8-4D2E-A209-EE2DEBF73C36}" type="slidenum">
              <a:rPr lang="nl-NL" smtClean="0"/>
              <a:t>‹#›</a:t>
            </a:fld>
            <a:endParaRPr lang="nl-NL"/>
          </a:p>
        </p:txBody>
      </p:sp>
    </p:spTree>
    <p:extLst>
      <p:ext uri="{BB962C8B-B14F-4D97-AF65-F5344CB8AC3E}">
        <p14:creationId xmlns:p14="http://schemas.microsoft.com/office/powerpoint/2010/main" val="42847593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DD6561-47C3-4CC0-867A-89F8024F178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E37BECC5-867C-4B9E-8443-4859724B6C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921E5EA2-E7FA-44BC-915E-A79D92D65F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3E18B56-7019-462E-B661-B73C1CC43F60}"/>
              </a:ext>
            </a:extLst>
          </p:cNvPr>
          <p:cNvSpPr>
            <a:spLocks noGrp="1"/>
          </p:cNvSpPr>
          <p:nvPr>
            <p:ph type="dt" sz="half" idx="10"/>
          </p:nvPr>
        </p:nvSpPr>
        <p:spPr/>
        <p:txBody>
          <a:bodyPr/>
          <a:lstStyle/>
          <a:p>
            <a:fld id="{C5629DA7-C0A8-4BC2-8162-5A81565D16F0}" type="datetimeFigureOut">
              <a:rPr lang="nl-NL" smtClean="0"/>
              <a:t>19-5-2025</a:t>
            </a:fld>
            <a:endParaRPr lang="nl-NL"/>
          </a:p>
        </p:txBody>
      </p:sp>
      <p:sp>
        <p:nvSpPr>
          <p:cNvPr id="6" name="Tijdelijke aanduiding voor voettekst 5">
            <a:extLst>
              <a:ext uri="{FF2B5EF4-FFF2-40B4-BE49-F238E27FC236}">
                <a16:creationId xmlns:a16="http://schemas.microsoft.com/office/drawing/2014/main" id="{5D9D9B7A-0C31-4C19-BC52-6D4ACA78800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BFC4F8F-5E27-4053-AA70-8A8CE70ACEC5}"/>
              </a:ext>
            </a:extLst>
          </p:cNvPr>
          <p:cNvSpPr>
            <a:spLocks noGrp="1"/>
          </p:cNvSpPr>
          <p:nvPr>
            <p:ph type="sldNum" sz="quarter" idx="12"/>
          </p:nvPr>
        </p:nvSpPr>
        <p:spPr/>
        <p:txBody>
          <a:bodyPr/>
          <a:lstStyle/>
          <a:p>
            <a:fld id="{F32BB16D-E9F8-4D2E-A209-EE2DEBF73C36}" type="slidenum">
              <a:rPr lang="nl-NL" smtClean="0"/>
              <a:t>‹#›</a:t>
            </a:fld>
            <a:endParaRPr lang="nl-NL"/>
          </a:p>
        </p:txBody>
      </p:sp>
    </p:spTree>
    <p:extLst>
      <p:ext uri="{BB962C8B-B14F-4D97-AF65-F5344CB8AC3E}">
        <p14:creationId xmlns:p14="http://schemas.microsoft.com/office/powerpoint/2010/main" val="40602015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742142-5E79-4E21-8825-4B7A3D3B6CE3}"/>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607ED36-D8FA-4584-9AB5-E104B3841E60}"/>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A1E8DE0-BCF4-4EE2-8212-1D6F2C4FCFB6}"/>
              </a:ext>
            </a:extLst>
          </p:cNvPr>
          <p:cNvSpPr>
            <a:spLocks noGrp="1"/>
          </p:cNvSpPr>
          <p:nvPr>
            <p:ph type="dt" sz="half" idx="10"/>
          </p:nvPr>
        </p:nvSpPr>
        <p:spPr/>
        <p:txBody>
          <a:bodyPr/>
          <a:lstStyle/>
          <a:p>
            <a:fld id="{C5629DA7-C0A8-4BC2-8162-5A81565D16F0}" type="datetimeFigureOut">
              <a:rPr lang="nl-NL" smtClean="0"/>
              <a:t>19-5-2025</a:t>
            </a:fld>
            <a:endParaRPr lang="nl-NL"/>
          </a:p>
        </p:txBody>
      </p:sp>
      <p:sp>
        <p:nvSpPr>
          <p:cNvPr id="5" name="Tijdelijke aanduiding voor voettekst 4">
            <a:extLst>
              <a:ext uri="{FF2B5EF4-FFF2-40B4-BE49-F238E27FC236}">
                <a16:creationId xmlns:a16="http://schemas.microsoft.com/office/drawing/2014/main" id="{0784BB6D-DF26-4FB1-A9C4-19973EBEFDB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C31A445-0677-418C-9782-78563880B2C7}"/>
              </a:ext>
            </a:extLst>
          </p:cNvPr>
          <p:cNvSpPr>
            <a:spLocks noGrp="1"/>
          </p:cNvSpPr>
          <p:nvPr>
            <p:ph type="sldNum" sz="quarter" idx="12"/>
          </p:nvPr>
        </p:nvSpPr>
        <p:spPr/>
        <p:txBody>
          <a:bodyPr/>
          <a:lstStyle/>
          <a:p>
            <a:fld id="{F32BB16D-E9F8-4D2E-A209-EE2DEBF73C36}" type="slidenum">
              <a:rPr lang="nl-NL" smtClean="0"/>
              <a:t>‹#›</a:t>
            </a:fld>
            <a:endParaRPr lang="nl-NL"/>
          </a:p>
        </p:txBody>
      </p:sp>
    </p:spTree>
    <p:extLst>
      <p:ext uri="{BB962C8B-B14F-4D97-AF65-F5344CB8AC3E}">
        <p14:creationId xmlns:p14="http://schemas.microsoft.com/office/powerpoint/2010/main" val="40712216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6B3B0DA-AB2D-4F93-AC21-F4C71950900F}"/>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01216DB5-11A5-4DA2-A597-BB7E717C9693}"/>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5170D02-133B-4FF8-89E3-64CBC2304C4D}"/>
              </a:ext>
            </a:extLst>
          </p:cNvPr>
          <p:cNvSpPr>
            <a:spLocks noGrp="1"/>
          </p:cNvSpPr>
          <p:nvPr>
            <p:ph type="dt" sz="half" idx="10"/>
          </p:nvPr>
        </p:nvSpPr>
        <p:spPr/>
        <p:txBody>
          <a:bodyPr/>
          <a:lstStyle/>
          <a:p>
            <a:fld id="{C5629DA7-C0A8-4BC2-8162-5A81565D16F0}" type="datetimeFigureOut">
              <a:rPr lang="nl-NL" smtClean="0"/>
              <a:t>19-5-2025</a:t>
            </a:fld>
            <a:endParaRPr lang="nl-NL"/>
          </a:p>
        </p:txBody>
      </p:sp>
      <p:sp>
        <p:nvSpPr>
          <p:cNvPr id="5" name="Tijdelijke aanduiding voor voettekst 4">
            <a:extLst>
              <a:ext uri="{FF2B5EF4-FFF2-40B4-BE49-F238E27FC236}">
                <a16:creationId xmlns:a16="http://schemas.microsoft.com/office/drawing/2014/main" id="{0A387971-F1FF-43A7-BD37-8D88A326584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E3665D7-A369-42A8-82A7-72C92A90850D}"/>
              </a:ext>
            </a:extLst>
          </p:cNvPr>
          <p:cNvSpPr>
            <a:spLocks noGrp="1"/>
          </p:cNvSpPr>
          <p:nvPr>
            <p:ph type="sldNum" sz="quarter" idx="12"/>
          </p:nvPr>
        </p:nvSpPr>
        <p:spPr/>
        <p:txBody>
          <a:bodyPr/>
          <a:lstStyle/>
          <a:p>
            <a:fld id="{F32BB16D-E9F8-4D2E-A209-EE2DEBF73C36}" type="slidenum">
              <a:rPr lang="nl-NL" smtClean="0"/>
              <a:t>‹#›</a:t>
            </a:fld>
            <a:endParaRPr lang="nl-NL"/>
          </a:p>
        </p:txBody>
      </p:sp>
    </p:spTree>
    <p:extLst>
      <p:ext uri="{BB962C8B-B14F-4D97-AF65-F5344CB8AC3E}">
        <p14:creationId xmlns:p14="http://schemas.microsoft.com/office/powerpoint/2010/main" val="3233675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72A0A22C-9AE1-914F-8667-458A790639FD}"/>
              </a:ext>
            </a:extLst>
          </p:cNvPr>
          <p:cNvSpPr>
            <a:spLocks noGrp="1"/>
          </p:cNvSpPr>
          <p:nvPr>
            <p:ph type="subTitle" idx="1" hasCustomPrompt="1"/>
          </p:nvPr>
        </p:nvSpPr>
        <p:spPr>
          <a:xfrm>
            <a:off x="2643502" y="2903520"/>
            <a:ext cx="6998640" cy="791723"/>
          </a:xfrm>
          <a:prstGeom prst="rect">
            <a:avLst/>
          </a:prstGeom>
        </p:spPr>
        <p:txBody>
          <a:bodyPr lIns="0" tIns="0" rIns="0" bIns="0">
            <a:normAutofit/>
          </a:bodyPr>
          <a:lstStyle>
            <a:lvl1pPr marL="0" indent="0" algn="l">
              <a:buNone/>
              <a:defRPr sz="2800" b="0">
                <a:solidFill>
                  <a:schemeClr val="tx2"/>
                </a:solidFill>
                <a:latin typeface="Corbel" panose="020B0503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sp>
        <p:nvSpPr>
          <p:cNvPr id="10" name="Titel 9">
            <a:extLst>
              <a:ext uri="{FF2B5EF4-FFF2-40B4-BE49-F238E27FC236}">
                <a16:creationId xmlns:a16="http://schemas.microsoft.com/office/drawing/2014/main" id="{C4A1E7C8-9372-A141-9F6E-68BE406963A6}"/>
              </a:ext>
            </a:extLst>
          </p:cNvPr>
          <p:cNvSpPr>
            <a:spLocks noGrp="1"/>
          </p:cNvSpPr>
          <p:nvPr>
            <p:ph type="title" hasCustomPrompt="1"/>
          </p:nvPr>
        </p:nvSpPr>
        <p:spPr>
          <a:xfrm>
            <a:off x="2648944" y="1041120"/>
            <a:ext cx="8704856" cy="1151057"/>
          </a:xfrm>
        </p:spPr>
        <p:txBody>
          <a:bodyPr lIns="0" tIns="0" rIns="0" bIns="0" anchor="b">
            <a:normAutofit/>
          </a:bodyPr>
          <a:lstStyle>
            <a:lvl1pPr algn="l">
              <a:defRPr sz="7200" b="1">
                <a:solidFill>
                  <a:schemeClr val="tx1"/>
                </a:solidFill>
                <a:latin typeface="Corbel" panose="020B0503020204020204" pitchFamily="34" charset="0"/>
              </a:defRPr>
            </a:lvl1pPr>
          </a:lstStyle>
          <a:p>
            <a:r>
              <a:rPr lang="nl-NL" dirty="0"/>
              <a:t>TITEL</a:t>
            </a:r>
          </a:p>
        </p:txBody>
      </p:sp>
      <p:sp>
        <p:nvSpPr>
          <p:cNvPr id="6" name="Tekstvak 5">
            <a:extLst>
              <a:ext uri="{FF2B5EF4-FFF2-40B4-BE49-F238E27FC236}">
                <a16:creationId xmlns:a16="http://schemas.microsoft.com/office/drawing/2014/main" id="{F7CB9ECE-2553-284F-8688-465EE98620CE}"/>
              </a:ext>
            </a:extLst>
          </p:cNvPr>
          <p:cNvSpPr txBox="1"/>
          <p:nvPr userDrawn="1"/>
        </p:nvSpPr>
        <p:spPr>
          <a:xfrm>
            <a:off x="7691718" y="4397188"/>
            <a:ext cx="53788" cy="369332"/>
          </a:xfrm>
          <a:prstGeom prst="rect">
            <a:avLst/>
          </a:prstGeom>
          <a:noFill/>
        </p:spPr>
        <p:txBody>
          <a:bodyPr wrap="square" rtlCol="0">
            <a:spAutoFit/>
          </a:bodyPr>
          <a:lstStyle/>
          <a:p>
            <a:r>
              <a:rPr lang="nl-NL"/>
              <a:t> </a:t>
            </a:r>
          </a:p>
        </p:txBody>
      </p:sp>
      <p:pic>
        <p:nvPicPr>
          <p:cNvPr id="8" name="Graphic 7">
            <a:extLst>
              <a:ext uri="{FF2B5EF4-FFF2-40B4-BE49-F238E27FC236}">
                <a16:creationId xmlns:a16="http://schemas.microsoft.com/office/drawing/2014/main" id="{BA38C4C2-F82F-3B4F-8110-01B554E09D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9131" y="156368"/>
            <a:ext cx="1049338" cy="1049338"/>
          </a:xfrm>
          <a:prstGeom prst="rect">
            <a:avLst/>
          </a:prstGeom>
        </p:spPr>
      </p:pic>
      <p:pic>
        <p:nvPicPr>
          <p:cNvPr id="9" name="Afbeelding 8">
            <a:extLst>
              <a:ext uri="{FF2B5EF4-FFF2-40B4-BE49-F238E27FC236}">
                <a16:creationId xmlns:a16="http://schemas.microsoft.com/office/drawing/2014/main" id="{EAC6FD55-A77B-2A41-929E-4E7C6E72FC6C}"/>
              </a:ext>
            </a:extLst>
          </p:cNvPr>
          <p:cNvPicPr>
            <a:picLocks noChangeAspect="1"/>
          </p:cNvPicPr>
          <p:nvPr userDrawn="1"/>
        </p:nvPicPr>
        <p:blipFill rotWithShape="1">
          <a:blip r:embed="rId4">
            <a:alphaModFix amt="50000"/>
          </a:blip>
          <a:srcRect l="93624" r="905" b="47111"/>
          <a:stretch/>
        </p:blipFill>
        <p:spPr>
          <a:xfrm>
            <a:off x="-1" y="1304970"/>
            <a:ext cx="406443" cy="5553030"/>
          </a:xfrm>
          <a:prstGeom prst="rect">
            <a:avLst/>
          </a:prstGeom>
        </p:spPr>
      </p:pic>
      <p:cxnSp>
        <p:nvCxnSpPr>
          <p:cNvPr id="12" name="Rechte verbindingslijn 11">
            <a:extLst>
              <a:ext uri="{FF2B5EF4-FFF2-40B4-BE49-F238E27FC236}">
                <a16:creationId xmlns:a16="http://schemas.microsoft.com/office/drawing/2014/main" id="{D03600B9-E45C-4A4F-AB9D-5BC4FD54698F}"/>
              </a:ext>
            </a:extLst>
          </p:cNvPr>
          <p:cNvCxnSpPr>
            <a:cxnSpLocks/>
          </p:cNvCxnSpPr>
          <p:nvPr userDrawn="1"/>
        </p:nvCxnSpPr>
        <p:spPr>
          <a:xfrm>
            <a:off x="2643501" y="2348880"/>
            <a:ext cx="2294258" cy="0"/>
          </a:xfrm>
          <a:prstGeom prst="line">
            <a:avLst/>
          </a:prstGeom>
          <a:ln w="104775"/>
        </p:spPr>
        <p:style>
          <a:lnRef idx="3">
            <a:schemeClr val="accent5"/>
          </a:lnRef>
          <a:fillRef idx="0">
            <a:schemeClr val="accent5"/>
          </a:fillRef>
          <a:effectRef idx="2">
            <a:schemeClr val="accent5"/>
          </a:effectRef>
          <a:fontRef idx="minor">
            <a:schemeClr val="tx1"/>
          </a:fontRef>
        </p:style>
      </p:cxnSp>
      <p:sp>
        <p:nvSpPr>
          <p:cNvPr id="2" name="Rechthoek 1">
            <a:extLst>
              <a:ext uri="{FF2B5EF4-FFF2-40B4-BE49-F238E27FC236}">
                <a16:creationId xmlns:a16="http://schemas.microsoft.com/office/drawing/2014/main" id="{657D7D29-777F-8748-B8B6-DC92B0A5EEFD}"/>
              </a:ext>
            </a:extLst>
          </p:cNvPr>
          <p:cNvSpPr/>
          <p:nvPr userDrawn="1"/>
        </p:nvSpPr>
        <p:spPr>
          <a:xfrm>
            <a:off x="-1" y="0"/>
            <a:ext cx="1892969" cy="1049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Ondertitel 2">
            <a:extLst>
              <a:ext uri="{FF2B5EF4-FFF2-40B4-BE49-F238E27FC236}">
                <a16:creationId xmlns:a16="http://schemas.microsoft.com/office/drawing/2014/main" id="{879EC956-E3C0-FB9D-EF24-06455947EFAA}"/>
              </a:ext>
            </a:extLst>
          </p:cNvPr>
          <p:cNvSpPr txBox="1">
            <a:spLocks/>
          </p:cNvSpPr>
          <p:nvPr userDrawn="1"/>
        </p:nvSpPr>
        <p:spPr>
          <a:xfrm>
            <a:off x="2643502" y="4081485"/>
            <a:ext cx="6998640" cy="791723"/>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tabLst/>
              <a:defRPr sz="2800" b="0" kern="1200">
                <a:solidFill>
                  <a:schemeClr val="tx2"/>
                </a:solidFill>
                <a:latin typeface="Corbel" panose="020B0503020204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tabLst/>
              <a:defRPr sz="2000" kern="1200">
                <a:solidFill>
                  <a:schemeClr val="tx2"/>
                </a:solidFill>
                <a:latin typeface="Corbel" panose="020B0503020204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tabLst/>
              <a:defRPr sz="1800" kern="1200">
                <a:solidFill>
                  <a:schemeClr val="tx2"/>
                </a:solidFill>
                <a:latin typeface="Corbel" panose="020B0503020204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tabLst/>
              <a:defRPr sz="1600" b="1" kern="1200">
                <a:solidFill>
                  <a:schemeClr val="tx1"/>
                </a:solidFill>
                <a:latin typeface="Corbel" panose="020B0503020204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tabLst/>
              <a:defRPr sz="1600" kern="1200">
                <a:solidFill>
                  <a:schemeClr val="bg1"/>
                </a:solidFill>
                <a:latin typeface="Corbel" panose="020B0503020204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sz="2000" dirty="0"/>
              <a:t>Tekst Tekst Tekst</a:t>
            </a:r>
          </a:p>
        </p:txBody>
      </p:sp>
    </p:spTree>
    <p:extLst>
      <p:ext uri="{BB962C8B-B14F-4D97-AF65-F5344CB8AC3E}">
        <p14:creationId xmlns:p14="http://schemas.microsoft.com/office/powerpoint/2010/main" val="1928810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bullets">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0C3D01F5-FF7D-E044-8F62-4369AA44DDFF}"/>
              </a:ext>
            </a:extLst>
          </p:cNvPr>
          <p:cNvSpPr>
            <a:spLocks noGrp="1"/>
          </p:cNvSpPr>
          <p:nvPr>
            <p:ph type="body" idx="1" hasCustomPrompt="1"/>
          </p:nvPr>
        </p:nvSpPr>
        <p:spPr>
          <a:xfrm>
            <a:off x="2209799" y="3012768"/>
            <a:ext cx="8370157" cy="3092197"/>
          </a:xfrm>
          <a:prstGeom prst="rect">
            <a:avLst/>
          </a:prstGeom>
        </p:spPr>
        <p:txBody>
          <a:bodyPr>
            <a:norm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err="1"/>
              <a:t>Bulletpoint</a:t>
            </a:r>
            <a:r>
              <a:rPr lang="nl-NL" dirty="0"/>
              <a:t> 1</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err="1"/>
              <a:t>Bulletpoint</a:t>
            </a:r>
            <a:r>
              <a:rPr lang="nl-NL" dirty="0"/>
              <a:t> 2</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err="1"/>
              <a:t>Bulletpoint</a:t>
            </a:r>
            <a:r>
              <a:rPr lang="nl-NL" dirty="0"/>
              <a:t> 3</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err="1"/>
              <a:t>Bulletpoint</a:t>
            </a:r>
            <a:r>
              <a:rPr lang="nl-NL" dirty="0"/>
              <a:t> 4</a:t>
            </a:r>
          </a:p>
          <a:p>
            <a:pPr lvl="0"/>
            <a:endParaRPr lang="nl-NL" dirty="0"/>
          </a:p>
        </p:txBody>
      </p:sp>
      <p:sp>
        <p:nvSpPr>
          <p:cNvPr id="8" name="Titel 1">
            <a:extLst>
              <a:ext uri="{FF2B5EF4-FFF2-40B4-BE49-F238E27FC236}">
                <a16:creationId xmlns:a16="http://schemas.microsoft.com/office/drawing/2014/main" id="{06F379A1-AAB1-9E4A-9476-459B870D19ED}"/>
              </a:ext>
            </a:extLst>
          </p:cNvPr>
          <p:cNvSpPr>
            <a:spLocks noGrp="1"/>
          </p:cNvSpPr>
          <p:nvPr>
            <p:ph type="title" hasCustomPrompt="1"/>
          </p:nvPr>
        </p:nvSpPr>
        <p:spPr>
          <a:xfrm>
            <a:off x="1365948" y="1304970"/>
            <a:ext cx="9214009" cy="1325563"/>
          </a:xfrm>
        </p:spPr>
        <p:txBody>
          <a:bodyPr lIns="180000" anchor="b" anchorCtr="0"/>
          <a:lstStyle>
            <a:lvl1pPr>
              <a:defRPr>
                <a:solidFill>
                  <a:schemeClr val="tx2"/>
                </a:solidFill>
              </a:defRPr>
            </a:lvl1pPr>
          </a:lstStyle>
          <a:p>
            <a:r>
              <a:rPr lang="nl-NL" dirty="0"/>
              <a:t>Opsomming titel</a:t>
            </a:r>
          </a:p>
        </p:txBody>
      </p:sp>
      <p:pic>
        <p:nvPicPr>
          <p:cNvPr id="10" name="Graphic 9">
            <a:extLst>
              <a:ext uri="{FF2B5EF4-FFF2-40B4-BE49-F238E27FC236}">
                <a16:creationId xmlns:a16="http://schemas.microsoft.com/office/drawing/2014/main" id="{75C8D96A-ECD4-414A-B153-FCDC5239101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9131" y="156368"/>
            <a:ext cx="1049338" cy="1049338"/>
          </a:xfrm>
          <a:prstGeom prst="rect">
            <a:avLst/>
          </a:prstGeom>
        </p:spPr>
      </p:pic>
      <p:pic>
        <p:nvPicPr>
          <p:cNvPr id="14" name="Afbeelding 13">
            <a:extLst>
              <a:ext uri="{FF2B5EF4-FFF2-40B4-BE49-F238E27FC236}">
                <a16:creationId xmlns:a16="http://schemas.microsoft.com/office/drawing/2014/main" id="{D1519C04-91D6-AA44-8B56-F7A07A9B146C}"/>
              </a:ext>
            </a:extLst>
          </p:cNvPr>
          <p:cNvPicPr>
            <a:picLocks noChangeAspect="1"/>
          </p:cNvPicPr>
          <p:nvPr userDrawn="1"/>
        </p:nvPicPr>
        <p:blipFill rotWithShape="1">
          <a:blip r:embed="rId4">
            <a:alphaModFix amt="50000"/>
          </a:blip>
          <a:srcRect l="93624" r="905" b="47111"/>
          <a:stretch/>
        </p:blipFill>
        <p:spPr>
          <a:xfrm>
            <a:off x="-1" y="1304970"/>
            <a:ext cx="406443" cy="5553030"/>
          </a:xfrm>
          <a:prstGeom prst="rect">
            <a:avLst/>
          </a:prstGeom>
        </p:spPr>
      </p:pic>
      <p:pic>
        <p:nvPicPr>
          <p:cNvPr id="9" name="Afbeelding 8">
            <a:extLst>
              <a:ext uri="{FF2B5EF4-FFF2-40B4-BE49-F238E27FC236}">
                <a16:creationId xmlns:a16="http://schemas.microsoft.com/office/drawing/2014/main" id="{B0C50290-3DB8-8B44-8116-60728E66E3E7}"/>
              </a:ext>
            </a:extLst>
          </p:cNvPr>
          <p:cNvPicPr>
            <a:picLocks noChangeAspect="1"/>
          </p:cNvPicPr>
          <p:nvPr userDrawn="1"/>
        </p:nvPicPr>
        <p:blipFill>
          <a:blip r:embed="rId5"/>
          <a:stretch>
            <a:fillRect/>
          </a:stretch>
        </p:blipFill>
        <p:spPr>
          <a:xfrm>
            <a:off x="1315169" y="1011838"/>
            <a:ext cx="838751" cy="838751"/>
          </a:xfrm>
          <a:prstGeom prst="rect">
            <a:avLst/>
          </a:prstGeom>
        </p:spPr>
      </p:pic>
      <p:sp>
        <p:nvSpPr>
          <p:cNvPr id="12" name="Tijdelijke aanduiding voor voettekst 6">
            <a:extLst>
              <a:ext uri="{FF2B5EF4-FFF2-40B4-BE49-F238E27FC236}">
                <a16:creationId xmlns:a16="http://schemas.microsoft.com/office/drawing/2014/main" id="{FBED20A0-04F5-4F77-4D06-A0765F3D6C9B}"/>
              </a:ext>
            </a:extLst>
          </p:cNvPr>
          <p:cNvSpPr>
            <a:spLocks noGrp="1"/>
          </p:cNvSpPr>
          <p:nvPr>
            <p:ph type="ftr" sz="quarter" idx="14"/>
          </p:nvPr>
        </p:nvSpPr>
        <p:spPr>
          <a:xfrm>
            <a:off x="406443" y="103794"/>
            <a:ext cx="4114800" cy="365125"/>
          </a:xfrm>
        </p:spPr>
        <p:txBody>
          <a:bodyPr anchor="b"/>
          <a:lstStyle>
            <a:lvl1pPr>
              <a:defRPr sz="1100" spc="60" baseline="0"/>
            </a:lvl1pPr>
          </a:lstStyle>
          <a:p>
            <a:r>
              <a:rPr lang="nl-NL"/>
              <a:t>VUL HIER THEMA/ONDERWEP IN</a:t>
            </a:r>
            <a:endParaRPr lang="nl-NL" dirty="0"/>
          </a:p>
        </p:txBody>
      </p:sp>
    </p:spTree>
    <p:extLst>
      <p:ext uri="{BB962C8B-B14F-4D97-AF65-F5344CB8AC3E}">
        <p14:creationId xmlns:p14="http://schemas.microsoft.com/office/powerpoint/2010/main" val="3611923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streamer + afbeelding">
    <p:spTree>
      <p:nvGrpSpPr>
        <p:cNvPr id="1" name=""/>
        <p:cNvGrpSpPr/>
        <p:nvPr/>
      </p:nvGrpSpPr>
      <p:grpSpPr>
        <a:xfrm>
          <a:off x="0" y="0"/>
          <a:ext cx="0" cy="0"/>
          <a:chOff x="0" y="0"/>
          <a:chExt cx="0" cy="0"/>
        </a:xfrm>
      </p:grpSpPr>
      <p:sp>
        <p:nvSpPr>
          <p:cNvPr id="13" name="Tijdelijke aanduiding voor afbeelding 11">
            <a:extLst>
              <a:ext uri="{FF2B5EF4-FFF2-40B4-BE49-F238E27FC236}">
                <a16:creationId xmlns:a16="http://schemas.microsoft.com/office/drawing/2014/main" id="{2DE6943D-741C-134D-9ACE-998880A792AC}"/>
              </a:ext>
            </a:extLst>
          </p:cNvPr>
          <p:cNvSpPr>
            <a:spLocks noGrp="1"/>
          </p:cNvSpPr>
          <p:nvPr>
            <p:ph type="pic" sz="quarter" idx="13"/>
          </p:nvPr>
        </p:nvSpPr>
        <p:spPr>
          <a:xfrm>
            <a:off x="7008" y="0"/>
            <a:ext cx="6729968" cy="6858000"/>
          </a:xfrm>
        </p:spPr>
        <p:txBody>
          <a:bodyPr>
            <a:normAutofit/>
          </a:bodyPr>
          <a:lstStyle>
            <a:lvl1pPr marL="12700" indent="0" algn="ctr">
              <a:buNone/>
              <a:defRPr sz="1600"/>
            </a:lvl1pPr>
          </a:lstStyle>
          <a:p>
            <a:r>
              <a:rPr lang="nl-NL"/>
              <a:t>Klik op het pictogram als u een afbeelding wilt toevoegen</a:t>
            </a:r>
            <a:endParaRPr lang="nl-NL" dirty="0"/>
          </a:p>
        </p:txBody>
      </p:sp>
      <p:sp>
        <p:nvSpPr>
          <p:cNvPr id="3" name="Tijdelijke aanduiding voor tekst 2">
            <a:extLst>
              <a:ext uri="{FF2B5EF4-FFF2-40B4-BE49-F238E27FC236}">
                <a16:creationId xmlns:a16="http://schemas.microsoft.com/office/drawing/2014/main" id="{0C3D01F5-FF7D-E044-8F62-4369AA44DDFF}"/>
              </a:ext>
            </a:extLst>
          </p:cNvPr>
          <p:cNvSpPr>
            <a:spLocks noGrp="1"/>
          </p:cNvSpPr>
          <p:nvPr>
            <p:ph type="body" idx="1" hasCustomPrompt="1"/>
          </p:nvPr>
        </p:nvSpPr>
        <p:spPr>
          <a:xfrm>
            <a:off x="7078688" y="2294918"/>
            <a:ext cx="4234641" cy="3621561"/>
          </a:xfrm>
          <a:prstGeom prst="rect">
            <a:avLst/>
          </a:prstGeom>
        </p:spPr>
        <p:txBody>
          <a:bodyPr>
            <a:normAutofit/>
          </a:bodyPr>
          <a:lstStyle>
            <a:lvl1pPr marL="0" marR="0" indent="0" algn="l" defTabSz="914400" rtl="0" eaLnBrk="1" fontAlgn="auto" latinLnBrk="0" hangingPunct="1">
              <a:lnSpc>
                <a:spcPts val="6560"/>
              </a:lnSpc>
              <a:spcBef>
                <a:spcPts val="1000"/>
              </a:spcBef>
              <a:spcAft>
                <a:spcPts val="0"/>
              </a:spcAft>
              <a:buClrTx/>
              <a:buSzTx/>
              <a:buFont typeface="Arial" panose="020B0604020202020204" pitchFamily="34" charset="0"/>
              <a:buNone/>
              <a:tabLst/>
              <a:defRPr sz="48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“Hier komt een quote of </a:t>
            </a:r>
            <a:r>
              <a:rPr lang="nl-NL" dirty="0" err="1"/>
              <a:t>streamer</a:t>
            </a:r>
            <a:r>
              <a:rPr lang="nl-NL" dirty="0"/>
              <a:t>”</a:t>
            </a:r>
          </a:p>
        </p:txBody>
      </p:sp>
      <p:sp>
        <p:nvSpPr>
          <p:cNvPr id="11" name="Tekstvak 10">
            <a:extLst>
              <a:ext uri="{FF2B5EF4-FFF2-40B4-BE49-F238E27FC236}">
                <a16:creationId xmlns:a16="http://schemas.microsoft.com/office/drawing/2014/main" id="{F11FF3DD-4B5D-0642-8837-CF8FDFE5AA49}"/>
              </a:ext>
            </a:extLst>
          </p:cNvPr>
          <p:cNvSpPr txBox="1"/>
          <p:nvPr userDrawn="1"/>
        </p:nvSpPr>
        <p:spPr>
          <a:xfrm>
            <a:off x="7730884" y="-896905"/>
            <a:ext cx="248786" cy="369332"/>
          </a:xfrm>
          <a:prstGeom prst="rect">
            <a:avLst/>
          </a:prstGeom>
          <a:noFill/>
        </p:spPr>
        <p:txBody>
          <a:bodyPr wrap="none" rtlCol="0">
            <a:spAutoFit/>
          </a:bodyPr>
          <a:lstStyle/>
          <a:p>
            <a:r>
              <a:rPr lang="nl-NL" dirty="0"/>
              <a:t> </a:t>
            </a:r>
          </a:p>
        </p:txBody>
      </p:sp>
      <p:pic>
        <p:nvPicPr>
          <p:cNvPr id="15" name="Graphic 14">
            <a:extLst>
              <a:ext uri="{FF2B5EF4-FFF2-40B4-BE49-F238E27FC236}">
                <a16:creationId xmlns:a16="http://schemas.microsoft.com/office/drawing/2014/main" id="{2E71494D-9429-3F42-92BD-A78A90DE4C8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9131" y="156368"/>
            <a:ext cx="1049338" cy="1049338"/>
          </a:xfrm>
          <a:prstGeom prst="rect">
            <a:avLst/>
          </a:prstGeom>
        </p:spPr>
      </p:pic>
      <p:pic>
        <p:nvPicPr>
          <p:cNvPr id="7" name="Afbeelding 6">
            <a:extLst>
              <a:ext uri="{FF2B5EF4-FFF2-40B4-BE49-F238E27FC236}">
                <a16:creationId xmlns:a16="http://schemas.microsoft.com/office/drawing/2014/main" id="{790D36F6-8E22-B14D-865C-4F148584881B}"/>
              </a:ext>
            </a:extLst>
          </p:cNvPr>
          <p:cNvPicPr>
            <a:picLocks noChangeAspect="1"/>
          </p:cNvPicPr>
          <p:nvPr userDrawn="1"/>
        </p:nvPicPr>
        <p:blipFill rotWithShape="1">
          <a:blip r:embed="rId4"/>
          <a:srcRect l="16558" t="38542" r="19303" b="40160"/>
          <a:stretch/>
        </p:blipFill>
        <p:spPr>
          <a:xfrm>
            <a:off x="6685846" y="1435656"/>
            <a:ext cx="2587647" cy="859262"/>
          </a:xfrm>
          <a:prstGeom prst="rect">
            <a:avLst/>
          </a:prstGeom>
        </p:spPr>
      </p:pic>
      <p:pic>
        <p:nvPicPr>
          <p:cNvPr id="14" name="Afbeelding 13">
            <a:extLst>
              <a:ext uri="{FF2B5EF4-FFF2-40B4-BE49-F238E27FC236}">
                <a16:creationId xmlns:a16="http://schemas.microsoft.com/office/drawing/2014/main" id="{8E8FD1A4-2D59-A94F-BA94-28066EE814F0}"/>
              </a:ext>
            </a:extLst>
          </p:cNvPr>
          <p:cNvPicPr>
            <a:picLocks noChangeAspect="1"/>
          </p:cNvPicPr>
          <p:nvPr userDrawn="1"/>
        </p:nvPicPr>
        <p:blipFill rotWithShape="1">
          <a:blip r:embed="rId5">
            <a:alphaModFix amt="50000"/>
          </a:blip>
          <a:srcRect l="93624" t="-2" r="903" b="-56"/>
          <a:stretch/>
        </p:blipFill>
        <p:spPr>
          <a:xfrm rot="16200000">
            <a:off x="6095922" y="761920"/>
            <a:ext cx="406602" cy="11785557"/>
          </a:xfrm>
          <a:prstGeom prst="rect">
            <a:avLst/>
          </a:prstGeom>
        </p:spPr>
      </p:pic>
      <p:sp>
        <p:nvSpPr>
          <p:cNvPr id="9" name="Tijdelijke aanduiding voor voettekst 6">
            <a:extLst>
              <a:ext uri="{FF2B5EF4-FFF2-40B4-BE49-F238E27FC236}">
                <a16:creationId xmlns:a16="http://schemas.microsoft.com/office/drawing/2014/main" id="{BD67752E-6732-0B1E-9461-70E746E29EE6}"/>
              </a:ext>
            </a:extLst>
          </p:cNvPr>
          <p:cNvSpPr>
            <a:spLocks noGrp="1"/>
          </p:cNvSpPr>
          <p:nvPr>
            <p:ph type="ftr" sz="quarter" idx="14"/>
          </p:nvPr>
        </p:nvSpPr>
        <p:spPr>
          <a:xfrm>
            <a:off x="406443" y="103794"/>
            <a:ext cx="4114800" cy="365125"/>
          </a:xfrm>
        </p:spPr>
        <p:txBody>
          <a:bodyPr anchor="b"/>
          <a:lstStyle>
            <a:lvl1pPr>
              <a:defRPr sz="1100" spc="60" baseline="0"/>
            </a:lvl1pPr>
          </a:lstStyle>
          <a:p>
            <a:r>
              <a:rPr lang="nl-NL"/>
              <a:t>VUL HIER THEMA/ONDERWEP IN</a:t>
            </a:r>
            <a:endParaRPr lang="nl-NL" dirty="0"/>
          </a:p>
        </p:txBody>
      </p:sp>
    </p:spTree>
    <p:extLst>
      <p:ext uri="{BB962C8B-B14F-4D97-AF65-F5344CB8AC3E}">
        <p14:creationId xmlns:p14="http://schemas.microsoft.com/office/powerpoint/2010/main" val="1456687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ussenpagina">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0A25CAC3-6407-BC4B-B8C1-F7B6E252852B}"/>
              </a:ext>
            </a:extLst>
          </p:cNvPr>
          <p:cNvPicPr>
            <a:picLocks noChangeAspect="1"/>
          </p:cNvPicPr>
          <p:nvPr userDrawn="1"/>
        </p:nvPicPr>
        <p:blipFill rotWithShape="1">
          <a:blip r:embed="rId2">
            <a:alphaModFix amt="50000"/>
          </a:blip>
          <a:srcRect l="49503" r="904" b="47111"/>
          <a:stretch/>
        </p:blipFill>
        <p:spPr>
          <a:xfrm>
            <a:off x="406443" y="1304970"/>
            <a:ext cx="3684401" cy="5553030"/>
          </a:xfrm>
          <a:prstGeom prst="rect">
            <a:avLst/>
          </a:prstGeom>
        </p:spPr>
      </p:pic>
      <p:sp>
        <p:nvSpPr>
          <p:cNvPr id="2" name="Titel 1">
            <a:extLst>
              <a:ext uri="{FF2B5EF4-FFF2-40B4-BE49-F238E27FC236}">
                <a16:creationId xmlns:a16="http://schemas.microsoft.com/office/drawing/2014/main" id="{F69B5217-260B-0248-BA18-DCE5C896F805}"/>
              </a:ext>
            </a:extLst>
          </p:cNvPr>
          <p:cNvSpPr>
            <a:spLocks noGrp="1"/>
          </p:cNvSpPr>
          <p:nvPr>
            <p:ph type="title" hasCustomPrompt="1"/>
          </p:nvPr>
        </p:nvSpPr>
        <p:spPr>
          <a:xfrm>
            <a:off x="406443" y="1772816"/>
            <a:ext cx="3684401" cy="3140929"/>
          </a:xfrm>
        </p:spPr>
        <p:txBody>
          <a:bodyPr vert="horz" wrap="square" lIns="0" tIns="0" rIns="0" bIns="0" anchor="b" anchorCtr="0">
            <a:noAutofit/>
          </a:bodyPr>
          <a:lstStyle>
            <a:lvl1pPr algn="ctr">
              <a:defRPr sz="23900">
                <a:solidFill>
                  <a:schemeClr val="bg1"/>
                </a:solidFill>
              </a:defRPr>
            </a:lvl1pPr>
          </a:lstStyle>
          <a:p>
            <a:r>
              <a:rPr lang="nl-NL" dirty="0"/>
              <a:t>#</a:t>
            </a:r>
          </a:p>
        </p:txBody>
      </p:sp>
      <p:pic>
        <p:nvPicPr>
          <p:cNvPr id="14" name="Graphic 13">
            <a:extLst>
              <a:ext uri="{FF2B5EF4-FFF2-40B4-BE49-F238E27FC236}">
                <a16:creationId xmlns:a16="http://schemas.microsoft.com/office/drawing/2014/main" id="{C4536DCD-9DA6-994B-82F2-5127CFA2C30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29131" y="156368"/>
            <a:ext cx="1049338" cy="1049338"/>
          </a:xfrm>
          <a:prstGeom prst="rect">
            <a:avLst/>
          </a:prstGeom>
        </p:spPr>
      </p:pic>
      <p:sp>
        <p:nvSpPr>
          <p:cNvPr id="22" name="Tijdelijke aanduiding voor tekst 21">
            <a:extLst>
              <a:ext uri="{FF2B5EF4-FFF2-40B4-BE49-F238E27FC236}">
                <a16:creationId xmlns:a16="http://schemas.microsoft.com/office/drawing/2014/main" id="{02066270-A458-A543-B83F-5E129BF7DF7F}"/>
              </a:ext>
            </a:extLst>
          </p:cNvPr>
          <p:cNvSpPr>
            <a:spLocks noGrp="1"/>
          </p:cNvSpPr>
          <p:nvPr>
            <p:ph type="body" sz="quarter" idx="15" hasCustomPrompt="1"/>
          </p:nvPr>
        </p:nvSpPr>
        <p:spPr>
          <a:xfrm>
            <a:off x="4394597" y="2816656"/>
            <a:ext cx="6919353" cy="1620456"/>
          </a:xfrm>
        </p:spPr>
        <p:txBody>
          <a:bodyPr anchor="b">
            <a:normAutofit/>
          </a:bodyPr>
          <a:lstStyle>
            <a:lvl1pPr>
              <a:defRPr sz="6000" b="1">
                <a:solidFill>
                  <a:schemeClr val="tx1"/>
                </a:solidFill>
              </a:defRPr>
            </a:lvl1pPr>
          </a:lstStyle>
          <a:p>
            <a:pPr lvl="0"/>
            <a:r>
              <a:rPr lang="nl-NL" dirty="0"/>
              <a:t>Voeg een titel toe</a:t>
            </a:r>
          </a:p>
        </p:txBody>
      </p:sp>
      <p:sp>
        <p:nvSpPr>
          <p:cNvPr id="9" name="Tijdelijke aanduiding voor tekst 21">
            <a:extLst>
              <a:ext uri="{FF2B5EF4-FFF2-40B4-BE49-F238E27FC236}">
                <a16:creationId xmlns:a16="http://schemas.microsoft.com/office/drawing/2014/main" id="{D0CC4299-097F-F54F-A5DA-D8CBD53F76C5}"/>
              </a:ext>
            </a:extLst>
          </p:cNvPr>
          <p:cNvSpPr>
            <a:spLocks noGrp="1"/>
          </p:cNvSpPr>
          <p:nvPr>
            <p:ph type="body" sz="quarter" idx="16" hasCustomPrompt="1"/>
          </p:nvPr>
        </p:nvSpPr>
        <p:spPr>
          <a:xfrm>
            <a:off x="4429004" y="4638543"/>
            <a:ext cx="3981903" cy="897019"/>
          </a:xfrm>
        </p:spPr>
        <p:txBody>
          <a:bodyPr anchor="t">
            <a:normAutofit/>
          </a:bodyPr>
          <a:lstStyle>
            <a:lvl1pPr>
              <a:defRPr sz="2000" b="0">
                <a:solidFill>
                  <a:schemeClr val="tx2"/>
                </a:solidFill>
              </a:defRPr>
            </a:lvl1pPr>
          </a:lstStyle>
          <a:p>
            <a:pPr lvl="0"/>
            <a:r>
              <a:rPr lang="nl-NL" dirty="0"/>
              <a:t>Ondertitel</a:t>
            </a:r>
          </a:p>
        </p:txBody>
      </p:sp>
      <p:sp>
        <p:nvSpPr>
          <p:cNvPr id="10" name="Tijdelijke aanduiding voor voettekst 6">
            <a:extLst>
              <a:ext uri="{FF2B5EF4-FFF2-40B4-BE49-F238E27FC236}">
                <a16:creationId xmlns:a16="http://schemas.microsoft.com/office/drawing/2014/main" id="{EAE59648-4621-B69C-0252-1A3130D1D0C3}"/>
              </a:ext>
            </a:extLst>
          </p:cNvPr>
          <p:cNvSpPr>
            <a:spLocks noGrp="1"/>
          </p:cNvSpPr>
          <p:nvPr>
            <p:ph type="ftr" sz="quarter" idx="14"/>
          </p:nvPr>
        </p:nvSpPr>
        <p:spPr>
          <a:xfrm>
            <a:off x="406443" y="103794"/>
            <a:ext cx="4114800" cy="365125"/>
          </a:xfrm>
        </p:spPr>
        <p:txBody>
          <a:bodyPr anchor="b"/>
          <a:lstStyle>
            <a:lvl1pPr>
              <a:defRPr sz="1100" spc="60" baseline="0"/>
            </a:lvl1pPr>
          </a:lstStyle>
          <a:p>
            <a:r>
              <a:rPr lang="nl-NL"/>
              <a:t>VUL HIER THEMA/ONDERWEP IN</a:t>
            </a:r>
            <a:endParaRPr lang="nl-NL" dirty="0"/>
          </a:p>
        </p:txBody>
      </p:sp>
    </p:spTree>
    <p:extLst>
      <p:ext uri="{BB962C8B-B14F-4D97-AF65-F5344CB8AC3E}">
        <p14:creationId xmlns:p14="http://schemas.microsoft.com/office/powerpoint/2010/main" val="1089167325"/>
      </p:ext>
    </p:extLst>
  </p:cSld>
  <p:clrMapOvr>
    <a:masterClrMapping/>
  </p:clrMapOvr>
  <p:extLst>
    <p:ext uri="{DCECCB84-F9BA-43D5-87BE-67443E8EF086}">
      <p15:sldGuideLst xmlns:p15="http://schemas.microsoft.com/office/powerpoint/2012/main">
        <p15:guide id="1" orient="horz" pos="261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oudsopgave(4x)">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C4536DCD-9DA6-994B-82F2-5127CFA2C3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9131" y="156368"/>
            <a:ext cx="1049338" cy="1049338"/>
          </a:xfrm>
          <a:prstGeom prst="rect">
            <a:avLst/>
          </a:prstGeom>
        </p:spPr>
      </p:pic>
      <p:sp>
        <p:nvSpPr>
          <p:cNvPr id="13" name="Tijdelijke aanduiding voor tekst 21">
            <a:extLst>
              <a:ext uri="{FF2B5EF4-FFF2-40B4-BE49-F238E27FC236}">
                <a16:creationId xmlns:a16="http://schemas.microsoft.com/office/drawing/2014/main" id="{3C4B282F-666E-2243-B7D2-97779D837AC8}"/>
              </a:ext>
            </a:extLst>
          </p:cNvPr>
          <p:cNvSpPr>
            <a:spLocks noGrp="1"/>
          </p:cNvSpPr>
          <p:nvPr>
            <p:ph type="body" sz="quarter" idx="15" hasCustomPrompt="1"/>
          </p:nvPr>
        </p:nvSpPr>
        <p:spPr>
          <a:xfrm>
            <a:off x="1909610" y="2789497"/>
            <a:ext cx="3981903" cy="897019"/>
          </a:xfrm>
        </p:spPr>
        <p:txBody>
          <a:bodyPr anchor="t">
            <a:normAutofit/>
          </a:bodyPr>
          <a:lstStyle>
            <a:lvl1pPr>
              <a:defRPr sz="2000" b="0">
                <a:solidFill>
                  <a:schemeClr val="tx2"/>
                </a:solidFill>
              </a:defRPr>
            </a:lvl1pPr>
          </a:lstStyle>
          <a:p>
            <a:pPr lvl="0"/>
            <a:r>
              <a:rPr lang="nl-NL" dirty="0"/>
              <a:t>Ondertitel</a:t>
            </a:r>
          </a:p>
        </p:txBody>
      </p:sp>
      <p:sp>
        <p:nvSpPr>
          <p:cNvPr id="18" name="Tijdelijke aanduiding voor tekst 21">
            <a:extLst>
              <a:ext uri="{FF2B5EF4-FFF2-40B4-BE49-F238E27FC236}">
                <a16:creationId xmlns:a16="http://schemas.microsoft.com/office/drawing/2014/main" id="{4E081957-D00C-FF4B-B1B1-EBB03ACD0546}"/>
              </a:ext>
            </a:extLst>
          </p:cNvPr>
          <p:cNvSpPr>
            <a:spLocks noGrp="1"/>
          </p:cNvSpPr>
          <p:nvPr>
            <p:ph type="body" sz="quarter" idx="16" hasCustomPrompt="1"/>
          </p:nvPr>
        </p:nvSpPr>
        <p:spPr>
          <a:xfrm>
            <a:off x="1909610" y="1782500"/>
            <a:ext cx="3981903" cy="897019"/>
          </a:xfrm>
        </p:spPr>
        <p:txBody>
          <a:bodyPr anchor="b">
            <a:normAutofit/>
          </a:bodyPr>
          <a:lstStyle>
            <a:lvl1pPr>
              <a:defRPr sz="3600" b="1">
                <a:solidFill>
                  <a:schemeClr val="tx2"/>
                </a:solidFill>
              </a:defRPr>
            </a:lvl1pPr>
          </a:lstStyle>
          <a:p>
            <a:pPr lvl="0"/>
            <a:r>
              <a:rPr lang="nl-NL" dirty="0"/>
              <a:t>Voeg een titel toe</a:t>
            </a:r>
          </a:p>
        </p:txBody>
      </p:sp>
      <p:sp>
        <p:nvSpPr>
          <p:cNvPr id="22" name="Tijdelijke aanduiding voor tekst 21">
            <a:extLst>
              <a:ext uri="{FF2B5EF4-FFF2-40B4-BE49-F238E27FC236}">
                <a16:creationId xmlns:a16="http://schemas.microsoft.com/office/drawing/2014/main" id="{02FF8124-A576-2F49-B18E-FAB646B1AD86}"/>
              </a:ext>
            </a:extLst>
          </p:cNvPr>
          <p:cNvSpPr>
            <a:spLocks noGrp="1"/>
          </p:cNvSpPr>
          <p:nvPr>
            <p:ph type="body" sz="quarter" idx="17" hasCustomPrompt="1"/>
          </p:nvPr>
        </p:nvSpPr>
        <p:spPr>
          <a:xfrm>
            <a:off x="1909610" y="4930813"/>
            <a:ext cx="3981903" cy="897019"/>
          </a:xfrm>
        </p:spPr>
        <p:txBody>
          <a:bodyPr anchor="t">
            <a:normAutofit/>
          </a:bodyPr>
          <a:lstStyle>
            <a:lvl1pPr>
              <a:defRPr sz="2000" b="0">
                <a:solidFill>
                  <a:schemeClr val="tx2"/>
                </a:solidFill>
              </a:defRPr>
            </a:lvl1pPr>
          </a:lstStyle>
          <a:p>
            <a:pPr lvl="0"/>
            <a:r>
              <a:rPr lang="nl-NL" dirty="0"/>
              <a:t>Ondertitel</a:t>
            </a:r>
          </a:p>
        </p:txBody>
      </p:sp>
      <p:sp>
        <p:nvSpPr>
          <p:cNvPr id="23" name="Tijdelijke aanduiding voor tekst 21">
            <a:extLst>
              <a:ext uri="{FF2B5EF4-FFF2-40B4-BE49-F238E27FC236}">
                <a16:creationId xmlns:a16="http://schemas.microsoft.com/office/drawing/2014/main" id="{22D17C5E-F202-B846-80B5-10BA04BA6B30}"/>
              </a:ext>
            </a:extLst>
          </p:cNvPr>
          <p:cNvSpPr>
            <a:spLocks noGrp="1"/>
          </p:cNvSpPr>
          <p:nvPr>
            <p:ph type="body" sz="quarter" idx="18" hasCustomPrompt="1"/>
          </p:nvPr>
        </p:nvSpPr>
        <p:spPr>
          <a:xfrm>
            <a:off x="1909610" y="3923816"/>
            <a:ext cx="3981903" cy="897019"/>
          </a:xfrm>
        </p:spPr>
        <p:txBody>
          <a:bodyPr anchor="b">
            <a:normAutofit/>
          </a:bodyPr>
          <a:lstStyle>
            <a:lvl1pPr>
              <a:defRPr sz="3600" b="1">
                <a:solidFill>
                  <a:schemeClr val="tx2"/>
                </a:solidFill>
              </a:defRPr>
            </a:lvl1pPr>
          </a:lstStyle>
          <a:p>
            <a:pPr lvl="0"/>
            <a:r>
              <a:rPr lang="nl-NL" dirty="0"/>
              <a:t>Voeg een titel toe</a:t>
            </a:r>
          </a:p>
        </p:txBody>
      </p:sp>
      <p:sp>
        <p:nvSpPr>
          <p:cNvPr id="25" name="Tijdelijke aanduiding voor tekst 21">
            <a:extLst>
              <a:ext uri="{FF2B5EF4-FFF2-40B4-BE49-F238E27FC236}">
                <a16:creationId xmlns:a16="http://schemas.microsoft.com/office/drawing/2014/main" id="{DD257625-BEB3-8C45-8CAC-955D91518F90}"/>
              </a:ext>
            </a:extLst>
          </p:cNvPr>
          <p:cNvSpPr>
            <a:spLocks noGrp="1"/>
          </p:cNvSpPr>
          <p:nvPr>
            <p:ph type="body" sz="quarter" idx="19" hasCustomPrompt="1"/>
          </p:nvPr>
        </p:nvSpPr>
        <p:spPr>
          <a:xfrm>
            <a:off x="7384435" y="2789497"/>
            <a:ext cx="3981903" cy="897019"/>
          </a:xfrm>
        </p:spPr>
        <p:txBody>
          <a:bodyPr anchor="t">
            <a:normAutofit/>
          </a:bodyPr>
          <a:lstStyle>
            <a:lvl1pPr>
              <a:defRPr sz="2000" b="0">
                <a:solidFill>
                  <a:schemeClr val="tx2"/>
                </a:solidFill>
              </a:defRPr>
            </a:lvl1pPr>
          </a:lstStyle>
          <a:p>
            <a:pPr lvl="0"/>
            <a:r>
              <a:rPr lang="nl-NL" dirty="0"/>
              <a:t>Ondertitel</a:t>
            </a:r>
          </a:p>
        </p:txBody>
      </p:sp>
      <p:sp>
        <p:nvSpPr>
          <p:cNvPr id="26" name="Tijdelijke aanduiding voor tekst 21">
            <a:extLst>
              <a:ext uri="{FF2B5EF4-FFF2-40B4-BE49-F238E27FC236}">
                <a16:creationId xmlns:a16="http://schemas.microsoft.com/office/drawing/2014/main" id="{6A307C4A-45D7-234C-9037-2D921CB9EEAF}"/>
              </a:ext>
            </a:extLst>
          </p:cNvPr>
          <p:cNvSpPr>
            <a:spLocks noGrp="1"/>
          </p:cNvSpPr>
          <p:nvPr>
            <p:ph type="body" sz="quarter" idx="20" hasCustomPrompt="1"/>
          </p:nvPr>
        </p:nvSpPr>
        <p:spPr>
          <a:xfrm>
            <a:off x="7384435" y="1782500"/>
            <a:ext cx="3981903" cy="897019"/>
          </a:xfrm>
        </p:spPr>
        <p:txBody>
          <a:bodyPr anchor="b">
            <a:normAutofit/>
          </a:bodyPr>
          <a:lstStyle>
            <a:lvl1pPr>
              <a:defRPr sz="3600" b="1">
                <a:solidFill>
                  <a:schemeClr val="tx2"/>
                </a:solidFill>
              </a:defRPr>
            </a:lvl1pPr>
          </a:lstStyle>
          <a:p>
            <a:pPr lvl="0"/>
            <a:r>
              <a:rPr lang="nl-NL" dirty="0"/>
              <a:t>Voeg een titel toe</a:t>
            </a:r>
          </a:p>
        </p:txBody>
      </p:sp>
      <p:sp>
        <p:nvSpPr>
          <p:cNvPr id="28" name="Tijdelijke aanduiding voor tekst 21">
            <a:extLst>
              <a:ext uri="{FF2B5EF4-FFF2-40B4-BE49-F238E27FC236}">
                <a16:creationId xmlns:a16="http://schemas.microsoft.com/office/drawing/2014/main" id="{C630DF57-E98F-6043-BB91-00F8CACABA08}"/>
              </a:ext>
            </a:extLst>
          </p:cNvPr>
          <p:cNvSpPr>
            <a:spLocks noGrp="1"/>
          </p:cNvSpPr>
          <p:nvPr>
            <p:ph type="body" sz="quarter" idx="21" hasCustomPrompt="1"/>
          </p:nvPr>
        </p:nvSpPr>
        <p:spPr>
          <a:xfrm>
            <a:off x="7384435" y="4919238"/>
            <a:ext cx="3981903" cy="897019"/>
          </a:xfrm>
        </p:spPr>
        <p:txBody>
          <a:bodyPr anchor="t">
            <a:normAutofit/>
          </a:bodyPr>
          <a:lstStyle>
            <a:lvl1pPr>
              <a:defRPr sz="2000" b="0">
                <a:solidFill>
                  <a:schemeClr val="tx2"/>
                </a:solidFill>
              </a:defRPr>
            </a:lvl1pPr>
          </a:lstStyle>
          <a:p>
            <a:pPr lvl="0"/>
            <a:r>
              <a:rPr lang="nl-NL" dirty="0"/>
              <a:t>Ondertitel</a:t>
            </a:r>
          </a:p>
        </p:txBody>
      </p:sp>
      <p:sp>
        <p:nvSpPr>
          <p:cNvPr id="29" name="Tijdelijke aanduiding voor tekst 21">
            <a:extLst>
              <a:ext uri="{FF2B5EF4-FFF2-40B4-BE49-F238E27FC236}">
                <a16:creationId xmlns:a16="http://schemas.microsoft.com/office/drawing/2014/main" id="{46BB553E-6BF6-4345-BA8E-526BE58DB660}"/>
              </a:ext>
            </a:extLst>
          </p:cNvPr>
          <p:cNvSpPr>
            <a:spLocks noGrp="1"/>
          </p:cNvSpPr>
          <p:nvPr>
            <p:ph type="body" sz="quarter" idx="22" hasCustomPrompt="1"/>
          </p:nvPr>
        </p:nvSpPr>
        <p:spPr>
          <a:xfrm>
            <a:off x="7384435" y="3912241"/>
            <a:ext cx="3981903" cy="897019"/>
          </a:xfrm>
        </p:spPr>
        <p:txBody>
          <a:bodyPr anchor="b">
            <a:normAutofit/>
          </a:bodyPr>
          <a:lstStyle>
            <a:lvl1pPr>
              <a:defRPr sz="3600" b="1">
                <a:solidFill>
                  <a:schemeClr val="tx2"/>
                </a:solidFill>
              </a:defRPr>
            </a:lvl1pPr>
          </a:lstStyle>
          <a:p>
            <a:pPr lvl="0"/>
            <a:r>
              <a:rPr lang="nl-NL" dirty="0"/>
              <a:t>Voeg een titel toe</a:t>
            </a:r>
          </a:p>
        </p:txBody>
      </p:sp>
      <p:sp>
        <p:nvSpPr>
          <p:cNvPr id="30" name="Tijdelijke aanduiding voor tekst 21">
            <a:extLst>
              <a:ext uri="{FF2B5EF4-FFF2-40B4-BE49-F238E27FC236}">
                <a16:creationId xmlns:a16="http://schemas.microsoft.com/office/drawing/2014/main" id="{45760F94-AE61-FE47-805F-9B71D106C486}"/>
              </a:ext>
            </a:extLst>
          </p:cNvPr>
          <p:cNvSpPr>
            <a:spLocks noGrp="1"/>
          </p:cNvSpPr>
          <p:nvPr>
            <p:ph type="body" sz="quarter" idx="23" hasCustomPrompt="1"/>
          </p:nvPr>
        </p:nvSpPr>
        <p:spPr>
          <a:xfrm>
            <a:off x="6169093" y="1782500"/>
            <a:ext cx="1082811" cy="897019"/>
          </a:xfrm>
        </p:spPr>
        <p:txBody>
          <a:bodyPr anchor="b">
            <a:noAutofit/>
          </a:bodyPr>
          <a:lstStyle>
            <a:lvl1pPr algn="r">
              <a:defRPr sz="5400" b="1">
                <a:solidFill>
                  <a:schemeClr val="tx1"/>
                </a:solidFill>
              </a:defRPr>
            </a:lvl1pPr>
          </a:lstStyle>
          <a:p>
            <a:pPr lvl="0"/>
            <a:r>
              <a:rPr lang="nl-NL" dirty="0"/>
              <a:t>#</a:t>
            </a:r>
          </a:p>
        </p:txBody>
      </p:sp>
      <p:sp>
        <p:nvSpPr>
          <p:cNvPr id="31" name="Tijdelijke aanduiding voor tekst 21">
            <a:extLst>
              <a:ext uri="{FF2B5EF4-FFF2-40B4-BE49-F238E27FC236}">
                <a16:creationId xmlns:a16="http://schemas.microsoft.com/office/drawing/2014/main" id="{4015F3ED-EA1A-BC44-ABEF-354B535960C9}"/>
              </a:ext>
            </a:extLst>
          </p:cNvPr>
          <p:cNvSpPr>
            <a:spLocks noGrp="1"/>
          </p:cNvSpPr>
          <p:nvPr>
            <p:ph type="body" sz="quarter" idx="24" hasCustomPrompt="1"/>
          </p:nvPr>
        </p:nvSpPr>
        <p:spPr>
          <a:xfrm>
            <a:off x="6169093" y="3902594"/>
            <a:ext cx="1082811" cy="897019"/>
          </a:xfrm>
        </p:spPr>
        <p:txBody>
          <a:bodyPr anchor="b">
            <a:noAutofit/>
          </a:bodyPr>
          <a:lstStyle>
            <a:lvl1pPr algn="r">
              <a:defRPr sz="5400" b="1">
                <a:solidFill>
                  <a:schemeClr val="tx1"/>
                </a:solidFill>
              </a:defRPr>
            </a:lvl1pPr>
          </a:lstStyle>
          <a:p>
            <a:pPr lvl="0"/>
            <a:r>
              <a:rPr lang="nl-NL" dirty="0"/>
              <a:t>#</a:t>
            </a:r>
          </a:p>
        </p:txBody>
      </p:sp>
      <p:sp>
        <p:nvSpPr>
          <p:cNvPr id="32" name="Tijdelijke aanduiding voor tekst 21">
            <a:extLst>
              <a:ext uri="{FF2B5EF4-FFF2-40B4-BE49-F238E27FC236}">
                <a16:creationId xmlns:a16="http://schemas.microsoft.com/office/drawing/2014/main" id="{C052F975-FBFA-B841-A36D-D68A9AAC2B03}"/>
              </a:ext>
            </a:extLst>
          </p:cNvPr>
          <p:cNvSpPr>
            <a:spLocks noGrp="1"/>
          </p:cNvSpPr>
          <p:nvPr>
            <p:ph type="body" sz="quarter" idx="25" hasCustomPrompt="1"/>
          </p:nvPr>
        </p:nvSpPr>
        <p:spPr>
          <a:xfrm>
            <a:off x="705842" y="3902594"/>
            <a:ext cx="1082811" cy="918241"/>
          </a:xfrm>
        </p:spPr>
        <p:txBody>
          <a:bodyPr anchor="b">
            <a:noAutofit/>
          </a:bodyPr>
          <a:lstStyle>
            <a:lvl1pPr algn="r">
              <a:defRPr sz="5400" b="1">
                <a:solidFill>
                  <a:schemeClr val="tx1"/>
                </a:solidFill>
              </a:defRPr>
            </a:lvl1pPr>
          </a:lstStyle>
          <a:p>
            <a:pPr lvl="0"/>
            <a:r>
              <a:rPr lang="nl-NL" dirty="0"/>
              <a:t>#</a:t>
            </a:r>
          </a:p>
        </p:txBody>
      </p:sp>
      <p:sp>
        <p:nvSpPr>
          <p:cNvPr id="33" name="Tijdelijke aanduiding voor tekst 21">
            <a:extLst>
              <a:ext uri="{FF2B5EF4-FFF2-40B4-BE49-F238E27FC236}">
                <a16:creationId xmlns:a16="http://schemas.microsoft.com/office/drawing/2014/main" id="{84BD4561-B485-834C-B593-AA373C3975AE}"/>
              </a:ext>
            </a:extLst>
          </p:cNvPr>
          <p:cNvSpPr>
            <a:spLocks noGrp="1"/>
          </p:cNvSpPr>
          <p:nvPr>
            <p:ph type="body" sz="quarter" idx="26" hasCustomPrompt="1"/>
          </p:nvPr>
        </p:nvSpPr>
        <p:spPr>
          <a:xfrm>
            <a:off x="705842" y="1761278"/>
            <a:ext cx="1082811" cy="918241"/>
          </a:xfrm>
        </p:spPr>
        <p:txBody>
          <a:bodyPr anchor="b">
            <a:noAutofit/>
          </a:bodyPr>
          <a:lstStyle>
            <a:lvl1pPr algn="r">
              <a:defRPr sz="5400" b="1">
                <a:solidFill>
                  <a:schemeClr val="tx1"/>
                </a:solidFill>
              </a:defRPr>
            </a:lvl1pPr>
          </a:lstStyle>
          <a:p>
            <a:pPr lvl="0"/>
            <a:r>
              <a:rPr lang="nl-NL" dirty="0"/>
              <a:t>#</a:t>
            </a:r>
          </a:p>
        </p:txBody>
      </p:sp>
      <p:pic>
        <p:nvPicPr>
          <p:cNvPr id="36" name="Afbeelding 35">
            <a:extLst>
              <a:ext uri="{FF2B5EF4-FFF2-40B4-BE49-F238E27FC236}">
                <a16:creationId xmlns:a16="http://schemas.microsoft.com/office/drawing/2014/main" id="{796A40C5-F9A8-9648-8C22-BE4495B80ADE}"/>
              </a:ext>
            </a:extLst>
          </p:cNvPr>
          <p:cNvPicPr>
            <a:picLocks noChangeAspect="1"/>
          </p:cNvPicPr>
          <p:nvPr userDrawn="1"/>
        </p:nvPicPr>
        <p:blipFill rotWithShape="1">
          <a:blip r:embed="rId4">
            <a:alphaModFix amt="50000"/>
          </a:blip>
          <a:srcRect l="93624" r="905" b="47111"/>
          <a:stretch/>
        </p:blipFill>
        <p:spPr>
          <a:xfrm>
            <a:off x="-1" y="1304970"/>
            <a:ext cx="406443" cy="5553030"/>
          </a:xfrm>
          <a:prstGeom prst="rect">
            <a:avLst/>
          </a:prstGeom>
        </p:spPr>
      </p:pic>
      <p:sp>
        <p:nvSpPr>
          <p:cNvPr id="17" name="Tijdelijke aanduiding voor voettekst 6">
            <a:extLst>
              <a:ext uri="{FF2B5EF4-FFF2-40B4-BE49-F238E27FC236}">
                <a16:creationId xmlns:a16="http://schemas.microsoft.com/office/drawing/2014/main" id="{4D76827F-415C-82A3-25B0-1CDBB90CC461}"/>
              </a:ext>
            </a:extLst>
          </p:cNvPr>
          <p:cNvSpPr>
            <a:spLocks noGrp="1"/>
          </p:cNvSpPr>
          <p:nvPr>
            <p:ph type="ftr" sz="quarter" idx="14"/>
          </p:nvPr>
        </p:nvSpPr>
        <p:spPr>
          <a:xfrm>
            <a:off x="406443" y="103794"/>
            <a:ext cx="4114800" cy="365125"/>
          </a:xfrm>
        </p:spPr>
        <p:txBody>
          <a:bodyPr anchor="b"/>
          <a:lstStyle>
            <a:lvl1pPr>
              <a:defRPr sz="1100" spc="60" baseline="0"/>
            </a:lvl1pPr>
          </a:lstStyle>
          <a:p>
            <a:r>
              <a:rPr lang="nl-NL"/>
              <a:t>VUL HIER THEMA/ONDERWEP IN</a:t>
            </a:r>
            <a:endParaRPr lang="nl-NL" dirty="0"/>
          </a:p>
        </p:txBody>
      </p:sp>
    </p:spTree>
    <p:extLst>
      <p:ext uri="{BB962C8B-B14F-4D97-AF65-F5344CB8AC3E}">
        <p14:creationId xmlns:p14="http://schemas.microsoft.com/office/powerpoint/2010/main" val="1657725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oudsopgave(9x)">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C4536DCD-9DA6-994B-82F2-5127CFA2C3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9131" y="156368"/>
            <a:ext cx="1049338" cy="1049338"/>
          </a:xfrm>
          <a:prstGeom prst="rect">
            <a:avLst/>
          </a:prstGeom>
        </p:spPr>
      </p:pic>
      <p:sp>
        <p:nvSpPr>
          <p:cNvPr id="13" name="Tijdelijke aanduiding voor tekst 21">
            <a:extLst>
              <a:ext uri="{FF2B5EF4-FFF2-40B4-BE49-F238E27FC236}">
                <a16:creationId xmlns:a16="http://schemas.microsoft.com/office/drawing/2014/main" id="{3C4B282F-666E-2243-B7D2-97779D837AC8}"/>
              </a:ext>
            </a:extLst>
          </p:cNvPr>
          <p:cNvSpPr>
            <a:spLocks noGrp="1"/>
          </p:cNvSpPr>
          <p:nvPr>
            <p:ph type="body" sz="quarter" idx="15" hasCustomPrompt="1"/>
          </p:nvPr>
        </p:nvSpPr>
        <p:spPr>
          <a:xfrm>
            <a:off x="1321092" y="2424527"/>
            <a:ext cx="2621714" cy="590604"/>
          </a:xfrm>
        </p:spPr>
        <p:txBody>
          <a:bodyPr anchor="t">
            <a:normAutofit/>
          </a:bodyPr>
          <a:lstStyle>
            <a:lvl1pPr>
              <a:defRPr sz="1600" b="0">
                <a:solidFill>
                  <a:schemeClr val="tx2"/>
                </a:solidFill>
              </a:defRPr>
            </a:lvl1pPr>
          </a:lstStyle>
          <a:p>
            <a:pPr lvl="0"/>
            <a:r>
              <a:rPr lang="nl-NL" dirty="0"/>
              <a:t>Ondertitel</a:t>
            </a:r>
          </a:p>
        </p:txBody>
      </p:sp>
      <p:sp>
        <p:nvSpPr>
          <p:cNvPr id="18" name="Tijdelijke aanduiding voor tekst 21">
            <a:extLst>
              <a:ext uri="{FF2B5EF4-FFF2-40B4-BE49-F238E27FC236}">
                <a16:creationId xmlns:a16="http://schemas.microsoft.com/office/drawing/2014/main" id="{4E081957-D00C-FF4B-B1B1-EBB03ACD0546}"/>
              </a:ext>
            </a:extLst>
          </p:cNvPr>
          <p:cNvSpPr>
            <a:spLocks noGrp="1"/>
          </p:cNvSpPr>
          <p:nvPr>
            <p:ph type="body" sz="quarter" idx="16" hasCustomPrompt="1"/>
          </p:nvPr>
        </p:nvSpPr>
        <p:spPr>
          <a:xfrm>
            <a:off x="1321092" y="1782501"/>
            <a:ext cx="2621714" cy="590604"/>
          </a:xfrm>
        </p:spPr>
        <p:txBody>
          <a:bodyPr anchor="b">
            <a:noAutofit/>
          </a:bodyPr>
          <a:lstStyle>
            <a:lvl1pPr>
              <a:defRPr sz="2400" b="1">
                <a:solidFill>
                  <a:schemeClr val="tx2"/>
                </a:solidFill>
              </a:defRPr>
            </a:lvl1pPr>
          </a:lstStyle>
          <a:p>
            <a:pPr lvl="0"/>
            <a:r>
              <a:rPr lang="nl-NL" dirty="0"/>
              <a:t>Voeg een titel toe</a:t>
            </a:r>
          </a:p>
        </p:txBody>
      </p:sp>
      <p:sp>
        <p:nvSpPr>
          <p:cNvPr id="33" name="Tijdelijke aanduiding voor tekst 21">
            <a:extLst>
              <a:ext uri="{FF2B5EF4-FFF2-40B4-BE49-F238E27FC236}">
                <a16:creationId xmlns:a16="http://schemas.microsoft.com/office/drawing/2014/main" id="{84BD4561-B485-834C-B593-AA373C3975AE}"/>
              </a:ext>
            </a:extLst>
          </p:cNvPr>
          <p:cNvSpPr>
            <a:spLocks noGrp="1"/>
          </p:cNvSpPr>
          <p:nvPr>
            <p:ph type="body" sz="quarter" idx="26" hasCustomPrompt="1"/>
          </p:nvPr>
        </p:nvSpPr>
        <p:spPr>
          <a:xfrm>
            <a:off x="474375" y="1761278"/>
            <a:ext cx="712931" cy="604577"/>
          </a:xfrm>
        </p:spPr>
        <p:txBody>
          <a:bodyPr lIns="0" tIns="0" rIns="0" bIns="0" anchor="t">
            <a:noAutofit/>
          </a:bodyPr>
          <a:lstStyle>
            <a:lvl1pPr algn="r">
              <a:defRPr sz="4400" b="1">
                <a:solidFill>
                  <a:schemeClr val="tx1"/>
                </a:solidFill>
              </a:defRPr>
            </a:lvl1pPr>
          </a:lstStyle>
          <a:p>
            <a:pPr lvl="0"/>
            <a:r>
              <a:rPr lang="nl-NL" dirty="0"/>
              <a:t>#</a:t>
            </a:r>
          </a:p>
        </p:txBody>
      </p:sp>
      <p:pic>
        <p:nvPicPr>
          <p:cNvPr id="36" name="Afbeelding 35">
            <a:extLst>
              <a:ext uri="{FF2B5EF4-FFF2-40B4-BE49-F238E27FC236}">
                <a16:creationId xmlns:a16="http://schemas.microsoft.com/office/drawing/2014/main" id="{796A40C5-F9A8-9648-8C22-BE4495B80ADE}"/>
              </a:ext>
            </a:extLst>
          </p:cNvPr>
          <p:cNvPicPr>
            <a:picLocks noChangeAspect="1"/>
          </p:cNvPicPr>
          <p:nvPr userDrawn="1"/>
        </p:nvPicPr>
        <p:blipFill rotWithShape="1">
          <a:blip r:embed="rId4">
            <a:alphaModFix amt="50000"/>
          </a:blip>
          <a:srcRect l="93624" r="905" b="47111"/>
          <a:stretch/>
        </p:blipFill>
        <p:spPr>
          <a:xfrm>
            <a:off x="-1" y="1304970"/>
            <a:ext cx="406443" cy="5553030"/>
          </a:xfrm>
          <a:prstGeom prst="rect">
            <a:avLst/>
          </a:prstGeom>
        </p:spPr>
      </p:pic>
      <p:sp>
        <p:nvSpPr>
          <p:cNvPr id="19" name="Tijdelijke aanduiding voor tekst 21">
            <a:extLst>
              <a:ext uri="{FF2B5EF4-FFF2-40B4-BE49-F238E27FC236}">
                <a16:creationId xmlns:a16="http://schemas.microsoft.com/office/drawing/2014/main" id="{D74E30DB-968D-5A4B-A85E-E11C68CEEEA6}"/>
              </a:ext>
            </a:extLst>
          </p:cNvPr>
          <p:cNvSpPr>
            <a:spLocks noGrp="1"/>
          </p:cNvSpPr>
          <p:nvPr>
            <p:ph type="body" sz="quarter" idx="27" hasCustomPrompt="1"/>
          </p:nvPr>
        </p:nvSpPr>
        <p:spPr>
          <a:xfrm>
            <a:off x="1321092" y="3835316"/>
            <a:ext cx="2621714" cy="590604"/>
          </a:xfrm>
        </p:spPr>
        <p:txBody>
          <a:bodyPr anchor="t">
            <a:normAutofit/>
          </a:bodyPr>
          <a:lstStyle>
            <a:lvl1pPr>
              <a:defRPr sz="1600" b="0">
                <a:solidFill>
                  <a:schemeClr val="tx2"/>
                </a:solidFill>
              </a:defRPr>
            </a:lvl1pPr>
          </a:lstStyle>
          <a:p>
            <a:pPr lvl="0"/>
            <a:r>
              <a:rPr lang="nl-NL" dirty="0"/>
              <a:t>Ondertitel</a:t>
            </a:r>
          </a:p>
        </p:txBody>
      </p:sp>
      <p:sp>
        <p:nvSpPr>
          <p:cNvPr id="20" name="Tijdelijke aanduiding voor tekst 21">
            <a:extLst>
              <a:ext uri="{FF2B5EF4-FFF2-40B4-BE49-F238E27FC236}">
                <a16:creationId xmlns:a16="http://schemas.microsoft.com/office/drawing/2014/main" id="{CCC8A56F-2AC7-474C-85C5-0F08B50ED493}"/>
              </a:ext>
            </a:extLst>
          </p:cNvPr>
          <p:cNvSpPr>
            <a:spLocks noGrp="1"/>
          </p:cNvSpPr>
          <p:nvPr>
            <p:ph type="body" sz="quarter" idx="28" hasCustomPrompt="1"/>
          </p:nvPr>
        </p:nvSpPr>
        <p:spPr>
          <a:xfrm>
            <a:off x="1321092" y="3193290"/>
            <a:ext cx="2621714" cy="590604"/>
          </a:xfrm>
        </p:spPr>
        <p:txBody>
          <a:bodyPr anchor="b">
            <a:noAutofit/>
          </a:bodyPr>
          <a:lstStyle>
            <a:lvl1pPr>
              <a:defRPr sz="2400" b="1">
                <a:solidFill>
                  <a:schemeClr val="tx2"/>
                </a:solidFill>
              </a:defRPr>
            </a:lvl1pPr>
          </a:lstStyle>
          <a:p>
            <a:pPr lvl="0"/>
            <a:r>
              <a:rPr lang="nl-NL" dirty="0"/>
              <a:t>Voeg een titel toe</a:t>
            </a:r>
          </a:p>
        </p:txBody>
      </p:sp>
      <p:sp>
        <p:nvSpPr>
          <p:cNvPr id="21" name="Tijdelijke aanduiding voor tekst 21">
            <a:extLst>
              <a:ext uri="{FF2B5EF4-FFF2-40B4-BE49-F238E27FC236}">
                <a16:creationId xmlns:a16="http://schemas.microsoft.com/office/drawing/2014/main" id="{A30EDFD1-42B8-9049-907D-AA759C45BF45}"/>
              </a:ext>
            </a:extLst>
          </p:cNvPr>
          <p:cNvSpPr>
            <a:spLocks noGrp="1"/>
          </p:cNvSpPr>
          <p:nvPr>
            <p:ph type="body" sz="quarter" idx="29" hasCustomPrompt="1"/>
          </p:nvPr>
        </p:nvSpPr>
        <p:spPr>
          <a:xfrm>
            <a:off x="474375" y="3172067"/>
            <a:ext cx="712931" cy="604577"/>
          </a:xfrm>
        </p:spPr>
        <p:txBody>
          <a:bodyPr lIns="0" tIns="0" rIns="0" bIns="0" anchor="t">
            <a:noAutofit/>
          </a:bodyPr>
          <a:lstStyle>
            <a:lvl1pPr algn="r">
              <a:defRPr sz="4400" b="1">
                <a:solidFill>
                  <a:schemeClr val="tx1"/>
                </a:solidFill>
              </a:defRPr>
            </a:lvl1pPr>
          </a:lstStyle>
          <a:p>
            <a:pPr lvl="0"/>
            <a:r>
              <a:rPr lang="nl-NL" dirty="0"/>
              <a:t>#</a:t>
            </a:r>
          </a:p>
        </p:txBody>
      </p:sp>
      <p:sp>
        <p:nvSpPr>
          <p:cNvPr id="24" name="Tijdelijke aanduiding voor tekst 21">
            <a:extLst>
              <a:ext uri="{FF2B5EF4-FFF2-40B4-BE49-F238E27FC236}">
                <a16:creationId xmlns:a16="http://schemas.microsoft.com/office/drawing/2014/main" id="{5FFFE71B-27FA-ED49-A8AD-2FCFE771F4D1}"/>
              </a:ext>
            </a:extLst>
          </p:cNvPr>
          <p:cNvSpPr>
            <a:spLocks noGrp="1"/>
          </p:cNvSpPr>
          <p:nvPr>
            <p:ph type="body" sz="quarter" idx="30" hasCustomPrompt="1"/>
          </p:nvPr>
        </p:nvSpPr>
        <p:spPr>
          <a:xfrm>
            <a:off x="1321092" y="5237396"/>
            <a:ext cx="2621714" cy="590604"/>
          </a:xfrm>
        </p:spPr>
        <p:txBody>
          <a:bodyPr anchor="t">
            <a:normAutofit/>
          </a:bodyPr>
          <a:lstStyle>
            <a:lvl1pPr>
              <a:defRPr sz="1600" b="0">
                <a:solidFill>
                  <a:schemeClr val="tx2"/>
                </a:solidFill>
              </a:defRPr>
            </a:lvl1pPr>
          </a:lstStyle>
          <a:p>
            <a:pPr lvl="0"/>
            <a:r>
              <a:rPr lang="nl-NL" dirty="0"/>
              <a:t>Ondertitel</a:t>
            </a:r>
          </a:p>
        </p:txBody>
      </p:sp>
      <p:sp>
        <p:nvSpPr>
          <p:cNvPr id="27" name="Tijdelijke aanduiding voor tekst 21">
            <a:extLst>
              <a:ext uri="{FF2B5EF4-FFF2-40B4-BE49-F238E27FC236}">
                <a16:creationId xmlns:a16="http://schemas.microsoft.com/office/drawing/2014/main" id="{7C820998-16AD-9440-A4E0-CEE1B8993370}"/>
              </a:ext>
            </a:extLst>
          </p:cNvPr>
          <p:cNvSpPr>
            <a:spLocks noGrp="1"/>
          </p:cNvSpPr>
          <p:nvPr>
            <p:ph type="body" sz="quarter" idx="31" hasCustomPrompt="1"/>
          </p:nvPr>
        </p:nvSpPr>
        <p:spPr>
          <a:xfrm>
            <a:off x="1321092" y="4595370"/>
            <a:ext cx="2621714" cy="590604"/>
          </a:xfrm>
        </p:spPr>
        <p:txBody>
          <a:bodyPr anchor="b">
            <a:noAutofit/>
          </a:bodyPr>
          <a:lstStyle>
            <a:lvl1pPr>
              <a:defRPr sz="2400" b="1">
                <a:solidFill>
                  <a:schemeClr val="tx2"/>
                </a:solidFill>
              </a:defRPr>
            </a:lvl1pPr>
          </a:lstStyle>
          <a:p>
            <a:pPr lvl="0"/>
            <a:r>
              <a:rPr lang="nl-NL" dirty="0"/>
              <a:t>Voeg een titel toe</a:t>
            </a:r>
          </a:p>
        </p:txBody>
      </p:sp>
      <p:sp>
        <p:nvSpPr>
          <p:cNvPr id="34" name="Tijdelijke aanduiding voor tekst 21">
            <a:extLst>
              <a:ext uri="{FF2B5EF4-FFF2-40B4-BE49-F238E27FC236}">
                <a16:creationId xmlns:a16="http://schemas.microsoft.com/office/drawing/2014/main" id="{0275BF28-9D53-EE4B-A592-E05752353B60}"/>
              </a:ext>
            </a:extLst>
          </p:cNvPr>
          <p:cNvSpPr>
            <a:spLocks noGrp="1"/>
          </p:cNvSpPr>
          <p:nvPr>
            <p:ph type="body" sz="quarter" idx="32" hasCustomPrompt="1"/>
          </p:nvPr>
        </p:nvSpPr>
        <p:spPr>
          <a:xfrm>
            <a:off x="474375" y="4574147"/>
            <a:ext cx="712931" cy="604577"/>
          </a:xfrm>
        </p:spPr>
        <p:txBody>
          <a:bodyPr lIns="0" tIns="0" rIns="0" bIns="0" anchor="t">
            <a:noAutofit/>
          </a:bodyPr>
          <a:lstStyle>
            <a:lvl1pPr algn="r">
              <a:defRPr sz="4400" b="1">
                <a:solidFill>
                  <a:schemeClr val="tx1"/>
                </a:solidFill>
              </a:defRPr>
            </a:lvl1pPr>
          </a:lstStyle>
          <a:p>
            <a:pPr lvl="0"/>
            <a:r>
              <a:rPr lang="nl-NL" dirty="0"/>
              <a:t>#</a:t>
            </a:r>
          </a:p>
        </p:txBody>
      </p:sp>
      <p:sp>
        <p:nvSpPr>
          <p:cNvPr id="35" name="Tijdelijke aanduiding voor tekst 21">
            <a:extLst>
              <a:ext uri="{FF2B5EF4-FFF2-40B4-BE49-F238E27FC236}">
                <a16:creationId xmlns:a16="http://schemas.microsoft.com/office/drawing/2014/main" id="{0643E4A9-AAA9-F54A-8AF5-858AAE2D23D6}"/>
              </a:ext>
            </a:extLst>
          </p:cNvPr>
          <p:cNvSpPr>
            <a:spLocks noGrp="1"/>
          </p:cNvSpPr>
          <p:nvPr>
            <p:ph type="body" sz="quarter" idx="33" hasCustomPrompt="1"/>
          </p:nvPr>
        </p:nvSpPr>
        <p:spPr>
          <a:xfrm>
            <a:off x="5039652" y="2424527"/>
            <a:ext cx="2621714" cy="590604"/>
          </a:xfrm>
        </p:spPr>
        <p:txBody>
          <a:bodyPr anchor="t">
            <a:normAutofit/>
          </a:bodyPr>
          <a:lstStyle>
            <a:lvl1pPr>
              <a:defRPr sz="1600" b="0">
                <a:solidFill>
                  <a:schemeClr val="tx2"/>
                </a:solidFill>
              </a:defRPr>
            </a:lvl1pPr>
          </a:lstStyle>
          <a:p>
            <a:pPr lvl="0"/>
            <a:r>
              <a:rPr lang="nl-NL" dirty="0"/>
              <a:t>Ondertitel</a:t>
            </a:r>
          </a:p>
        </p:txBody>
      </p:sp>
      <p:sp>
        <p:nvSpPr>
          <p:cNvPr id="37" name="Tijdelijke aanduiding voor tekst 21">
            <a:extLst>
              <a:ext uri="{FF2B5EF4-FFF2-40B4-BE49-F238E27FC236}">
                <a16:creationId xmlns:a16="http://schemas.microsoft.com/office/drawing/2014/main" id="{DA40D236-FA67-D240-87B5-7A4720ED8329}"/>
              </a:ext>
            </a:extLst>
          </p:cNvPr>
          <p:cNvSpPr>
            <a:spLocks noGrp="1"/>
          </p:cNvSpPr>
          <p:nvPr>
            <p:ph type="body" sz="quarter" idx="34" hasCustomPrompt="1"/>
          </p:nvPr>
        </p:nvSpPr>
        <p:spPr>
          <a:xfrm>
            <a:off x="5039652" y="1782501"/>
            <a:ext cx="2621714" cy="590604"/>
          </a:xfrm>
        </p:spPr>
        <p:txBody>
          <a:bodyPr anchor="b">
            <a:noAutofit/>
          </a:bodyPr>
          <a:lstStyle>
            <a:lvl1pPr>
              <a:defRPr sz="2400" b="1">
                <a:solidFill>
                  <a:schemeClr val="tx2"/>
                </a:solidFill>
              </a:defRPr>
            </a:lvl1pPr>
          </a:lstStyle>
          <a:p>
            <a:pPr lvl="0"/>
            <a:r>
              <a:rPr lang="nl-NL" dirty="0"/>
              <a:t>Voeg een titel toe</a:t>
            </a:r>
          </a:p>
        </p:txBody>
      </p:sp>
      <p:sp>
        <p:nvSpPr>
          <p:cNvPr id="38" name="Tijdelijke aanduiding voor tekst 21">
            <a:extLst>
              <a:ext uri="{FF2B5EF4-FFF2-40B4-BE49-F238E27FC236}">
                <a16:creationId xmlns:a16="http://schemas.microsoft.com/office/drawing/2014/main" id="{2E9618A5-3D8B-B443-8C0E-067D1C58B51D}"/>
              </a:ext>
            </a:extLst>
          </p:cNvPr>
          <p:cNvSpPr>
            <a:spLocks noGrp="1"/>
          </p:cNvSpPr>
          <p:nvPr>
            <p:ph type="body" sz="quarter" idx="35" hasCustomPrompt="1"/>
          </p:nvPr>
        </p:nvSpPr>
        <p:spPr>
          <a:xfrm>
            <a:off x="4192935" y="1761278"/>
            <a:ext cx="712931" cy="604577"/>
          </a:xfrm>
        </p:spPr>
        <p:txBody>
          <a:bodyPr lIns="0" tIns="0" rIns="0" bIns="0" anchor="t">
            <a:noAutofit/>
          </a:bodyPr>
          <a:lstStyle>
            <a:lvl1pPr algn="r">
              <a:defRPr sz="4400" b="1">
                <a:solidFill>
                  <a:schemeClr val="tx1"/>
                </a:solidFill>
              </a:defRPr>
            </a:lvl1pPr>
          </a:lstStyle>
          <a:p>
            <a:pPr lvl="0"/>
            <a:r>
              <a:rPr lang="nl-NL" dirty="0"/>
              <a:t>#</a:t>
            </a:r>
          </a:p>
        </p:txBody>
      </p:sp>
      <p:sp>
        <p:nvSpPr>
          <p:cNvPr id="39" name="Tijdelijke aanduiding voor tekst 21">
            <a:extLst>
              <a:ext uri="{FF2B5EF4-FFF2-40B4-BE49-F238E27FC236}">
                <a16:creationId xmlns:a16="http://schemas.microsoft.com/office/drawing/2014/main" id="{EAB88FEF-B851-804E-86B2-DB4C83523317}"/>
              </a:ext>
            </a:extLst>
          </p:cNvPr>
          <p:cNvSpPr>
            <a:spLocks noGrp="1"/>
          </p:cNvSpPr>
          <p:nvPr>
            <p:ph type="body" sz="quarter" idx="36" hasCustomPrompt="1"/>
          </p:nvPr>
        </p:nvSpPr>
        <p:spPr>
          <a:xfrm>
            <a:off x="5039652" y="3835316"/>
            <a:ext cx="2621714" cy="590604"/>
          </a:xfrm>
        </p:spPr>
        <p:txBody>
          <a:bodyPr anchor="t">
            <a:normAutofit/>
          </a:bodyPr>
          <a:lstStyle>
            <a:lvl1pPr>
              <a:defRPr sz="1600" b="0">
                <a:solidFill>
                  <a:schemeClr val="tx2"/>
                </a:solidFill>
              </a:defRPr>
            </a:lvl1pPr>
          </a:lstStyle>
          <a:p>
            <a:pPr lvl="0"/>
            <a:r>
              <a:rPr lang="nl-NL" dirty="0"/>
              <a:t>Ondertitel</a:t>
            </a:r>
          </a:p>
        </p:txBody>
      </p:sp>
      <p:sp>
        <p:nvSpPr>
          <p:cNvPr id="40" name="Tijdelijke aanduiding voor tekst 21">
            <a:extLst>
              <a:ext uri="{FF2B5EF4-FFF2-40B4-BE49-F238E27FC236}">
                <a16:creationId xmlns:a16="http://schemas.microsoft.com/office/drawing/2014/main" id="{EBD74958-24CB-7D44-9DEF-E747DA791B78}"/>
              </a:ext>
            </a:extLst>
          </p:cNvPr>
          <p:cNvSpPr>
            <a:spLocks noGrp="1"/>
          </p:cNvSpPr>
          <p:nvPr>
            <p:ph type="body" sz="quarter" idx="37" hasCustomPrompt="1"/>
          </p:nvPr>
        </p:nvSpPr>
        <p:spPr>
          <a:xfrm>
            <a:off x="5039652" y="3193290"/>
            <a:ext cx="2621714" cy="590604"/>
          </a:xfrm>
        </p:spPr>
        <p:txBody>
          <a:bodyPr anchor="b">
            <a:noAutofit/>
          </a:bodyPr>
          <a:lstStyle>
            <a:lvl1pPr>
              <a:defRPr sz="2400" b="1">
                <a:solidFill>
                  <a:schemeClr val="tx2"/>
                </a:solidFill>
              </a:defRPr>
            </a:lvl1pPr>
          </a:lstStyle>
          <a:p>
            <a:pPr lvl="0"/>
            <a:r>
              <a:rPr lang="nl-NL" dirty="0"/>
              <a:t>Voeg een titel toe</a:t>
            </a:r>
          </a:p>
        </p:txBody>
      </p:sp>
      <p:sp>
        <p:nvSpPr>
          <p:cNvPr id="41" name="Tijdelijke aanduiding voor tekst 21">
            <a:extLst>
              <a:ext uri="{FF2B5EF4-FFF2-40B4-BE49-F238E27FC236}">
                <a16:creationId xmlns:a16="http://schemas.microsoft.com/office/drawing/2014/main" id="{5577EF6C-C769-C348-9752-18232E322864}"/>
              </a:ext>
            </a:extLst>
          </p:cNvPr>
          <p:cNvSpPr>
            <a:spLocks noGrp="1"/>
          </p:cNvSpPr>
          <p:nvPr>
            <p:ph type="body" sz="quarter" idx="38" hasCustomPrompt="1"/>
          </p:nvPr>
        </p:nvSpPr>
        <p:spPr>
          <a:xfrm>
            <a:off x="4192935" y="3172067"/>
            <a:ext cx="712931" cy="604577"/>
          </a:xfrm>
        </p:spPr>
        <p:txBody>
          <a:bodyPr lIns="0" tIns="0" rIns="0" bIns="0" anchor="t">
            <a:noAutofit/>
          </a:bodyPr>
          <a:lstStyle>
            <a:lvl1pPr algn="r">
              <a:defRPr sz="4400" b="1">
                <a:solidFill>
                  <a:schemeClr val="tx1"/>
                </a:solidFill>
              </a:defRPr>
            </a:lvl1pPr>
          </a:lstStyle>
          <a:p>
            <a:pPr lvl="0"/>
            <a:r>
              <a:rPr lang="nl-NL" dirty="0"/>
              <a:t>#</a:t>
            </a:r>
          </a:p>
        </p:txBody>
      </p:sp>
      <p:sp>
        <p:nvSpPr>
          <p:cNvPr id="42" name="Tijdelijke aanduiding voor tekst 21">
            <a:extLst>
              <a:ext uri="{FF2B5EF4-FFF2-40B4-BE49-F238E27FC236}">
                <a16:creationId xmlns:a16="http://schemas.microsoft.com/office/drawing/2014/main" id="{623C63F9-1903-1D4F-AB89-1317081CAE7E}"/>
              </a:ext>
            </a:extLst>
          </p:cNvPr>
          <p:cNvSpPr>
            <a:spLocks noGrp="1"/>
          </p:cNvSpPr>
          <p:nvPr>
            <p:ph type="body" sz="quarter" idx="39" hasCustomPrompt="1"/>
          </p:nvPr>
        </p:nvSpPr>
        <p:spPr>
          <a:xfrm>
            <a:off x="5039652" y="5237396"/>
            <a:ext cx="2621714" cy="590604"/>
          </a:xfrm>
        </p:spPr>
        <p:txBody>
          <a:bodyPr anchor="t">
            <a:normAutofit/>
          </a:bodyPr>
          <a:lstStyle>
            <a:lvl1pPr>
              <a:defRPr sz="1600" b="0">
                <a:solidFill>
                  <a:schemeClr val="tx2"/>
                </a:solidFill>
              </a:defRPr>
            </a:lvl1pPr>
          </a:lstStyle>
          <a:p>
            <a:pPr lvl="0"/>
            <a:r>
              <a:rPr lang="nl-NL" dirty="0"/>
              <a:t>Ondertitel</a:t>
            </a:r>
          </a:p>
        </p:txBody>
      </p:sp>
      <p:sp>
        <p:nvSpPr>
          <p:cNvPr id="43" name="Tijdelijke aanduiding voor tekst 21">
            <a:extLst>
              <a:ext uri="{FF2B5EF4-FFF2-40B4-BE49-F238E27FC236}">
                <a16:creationId xmlns:a16="http://schemas.microsoft.com/office/drawing/2014/main" id="{13FE5F3D-6C91-374A-B7EB-6DB7266B49AA}"/>
              </a:ext>
            </a:extLst>
          </p:cNvPr>
          <p:cNvSpPr>
            <a:spLocks noGrp="1"/>
          </p:cNvSpPr>
          <p:nvPr>
            <p:ph type="body" sz="quarter" idx="40" hasCustomPrompt="1"/>
          </p:nvPr>
        </p:nvSpPr>
        <p:spPr>
          <a:xfrm>
            <a:off x="5039652" y="4595370"/>
            <a:ext cx="2621714" cy="590604"/>
          </a:xfrm>
        </p:spPr>
        <p:txBody>
          <a:bodyPr anchor="b">
            <a:noAutofit/>
          </a:bodyPr>
          <a:lstStyle>
            <a:lvl1pPr>
              <a:defRPr sz="2400" b="1">
                <a:solidFill>
                  <a:schemeClr val="tx2"/>
                </a:solidFill>
              </a:defRPr>
            </a:lvl1pPr>
          </a:lstStyle>
          <a:p>
            <a:pPr lvl="0"/>
            <a:r>
              <a:rPr lang="nl-NL" dirty="0"/>
              <a:t>Voeg een titel toe</a:t>
            </a:r>
          </a:p>
        </p:txBody>
      </p:sp>
      <p:sp>
        <p:nvSpPr>
          <p:cNvPr id="44" name="Tijdelijke aanduiding voor tekst 21">
            <a:extLst>
              <a:ext uri="{FF2B5EF4-FFF2-40B4-BE49-F238E27FC236}">
                <a16:creationId xmlns:a16="http://schemas.microsoft.com/office/drawing/2014/main" id="{426D5A33-416D-4A48-8072-9954AAA81246}"/>
              </a:ext>
            </a:extLst>
          </p:cNvPr>
          <p:cNvSpPr>
            <a:spLocks noGrp="1"/>
          </p:cNvSpPr>
          <p:nvPr>
            <p:ph type="body" sz="quarter" idx="41" hasCustomPrompt="1"/>
          </p:nvPr>
        </p:nvSpPr>
        <p:spPr>
          <a:xfrm>
            <a:off x="4192935" y="4574147"/>
            <a:ext cx="712931" cy="604577"/>
          </a:xfrm>
        </p:spPr>
        <p:txBody>
          <a:bodyPr lIns="0" tIns="0" rIns="0" bIns="0" anchor="t">
            <a:noAutofit/>
          </a:bodyPr>
          <a:lstStyle>
            <a:lvl1pPr algn="r">
              <a:defRPr sz="4400" b="1">
                <a:solidFill>
                  <a:schemeClr val="tx1"/>
                </a:solidFill>
              </a:defRPr>
            </a:lvl1pPr>
          </a:lstStyle>
          <a:p>
            <a:pPr lvl="0"/>
            <a:r>
              <a:rPr lang="nl-NL" dirty="0"/>
              <a:t>#</a:t>
            </a:r>
          </a:p>
        </p:txBody>
      </p:sp>
      <p:sp>
        <p:nvSpPr>
          <p:cNvPr id="45" name="Tijdelijke aanduiding voor tekst 21">
            <a:extLst>
              <a:ext uri="{FF2B5EF4-FFF2-40B4-BE49-F238E27FC236}">
                <a16:creationId xmlns:a16="http://schemas.microsoft.com/office/drawing/2014/main" id="{D61AC51F-5ED2-DC4E-8006-D32AD55F709D}"/>
              </a:ext>
            </a:extLst>
          </p:cNvPr>
          <p:cNvSpPr>
            <a:spLocks noGrp="1"/>
          </p:cNvSpPr>
          <p:nvPr>
            <p:ph type="body" sz="quarter" idx="42" hasCustomPrompt="1"/>
          </p:nvPr>
        </p:nvSpPr>
        <p:spPr>
          <a:xfrm>
            <a:off x="8732086" y="2424527"/>
            <a:ext cx="2621714" cy="590604"/>
          </a:xfrm>
        </p:spPr>
        <p:txBody>
          <a:bodyPr anchor="t">
            <a:normAutofit/>
          </a:bodyPr>
          <a:lstStyle>
            <a:lvl1pPr>
              <a:defRPr sz="1600" b="0">
                <a:solidFill>
                  <a:schemeClr val="tx2"/>
                </a:solidFill>
              </a:defRPr>
            </a:lvl1pPr>
          </a:lstStyle>
          <a:p>
            <a:pPr lvl="0"/>
            <a:r>
              <a:rPr lang="nl-NL" dirty="0"/>
              <a:t>Ondertitel</a:t>
            </a:r>
          </a:p>
        </p:txBody>
      </p:sp>
      <p:sp>
        <p:nvSpPr>
          <p:cNvPr id="46" name="Tijdelijke aanduiding voor tekst 21">
            <a:extLst>
              <a:ext uri="{FF2B5EF4-FFF2-40B4-BE49-F238E27FC236}">
                <a16:creationId xmlns:a16="http://schemas.microsoft.com/office/drawing/2014/main" id="{8D4DD0E9-C70C-BA4A-A4A6-201AD7D1588B}"/>
              </a:ext>
            </a:extLst>
          </p:cNvPr>
          <p:cNvSpPr>
            <a:spLocks noGrp="1"/>
          </p:cNvSpPr>
          <p:nvPr>
            <p:ph type="body" sz="quarter" idx="43" hasCustomPrompt="1"/>
          </p:nvPr>
        </p:nvSpPr>
        <p:spPr>
          <a:xfrm>
            <a:off x="8732086" y="1782501"/>
            <a:ext cx="2621714" cy="590604"/>
          </a:xfrm>
        </p:spPr>
        <p:txBody>
          <a:bodyPr anchor="b">
            <a:noAutofit/>
          </a:bodyPr>
          <a:lstStyle>
            <a:lvl1pPr>
              <a:defRPr sz="2400" b="1">
                <a:solidFill>
                  <a:schemeClr val="tx2"/>
                </a:solidFill>
              </a:defRPr>
            </a:lvl1pPr>
          </a:lstStyle>
          <a:p>
            <a:pPr lvl="0"/>
            <a:r>
              <a:rPr lang="nl-NL" dirty="0"/>
              <a:t>Voeg een titel toe</a:t>
            </a:r>
          </a:p>
        </p:txBody>
      </p:sp>
      <p:sp>
        <p:nvSpPr>
          <p:cNvPr id="47" name="Tijdelijke aanduiding voor tekst 21">
            <a:extLst>
              <a:ext uri="{FF2B5EF4-FFF2-40B4-BE49-F238E27FC236}">
                <a16:creationId xmlns:a16="http://schemas.microsoft.com/office/drawing/2014/main" id="{4CB6E9D6-F6AA-4E4E-89DC-1BE0E14168E1}"/>
              </a:ext>
            </a:extLst>
          </p:cNvPr>
          <p:cNvSpPr>
            <a:spLocks noGrp="1"/>
          </p:cNvSpPr>
          <p:nvPr>
            <p:ph type="body" sz="quarter" idx="44" hasCustomPrompt="1"/>
          </p:nvPr>
        </p:nvSpPr>
        <p:spPr>
          <a:xfrm>
            <a:off x="7885369" y="1761278"/>
            <a:ext cx="712931" cy="604577"/>
          </a:xfrm>
        </p:spPr>
        <p:txBody>
          <a:bodyPr lIns="0" tIns="0" rIns="0" bIns="0" anchor="t">
            <a:noAutofit/>
          </a:bodyPr>
          <a:lstStyle>
            <a:lvl1pPr algn="r">
              <a:defRPr sz="4400" b="1">
                <a:solidFill>
                  <a:schemeClr val="tx1"/>
                </a:solidFill>
              </a:defRPr>
            </a:lvl1pPr>
          </a:lstStyle>
          <a:p>
            <a:pPr lvl="0"/>
            <a:r>
              <a:rPr lang="nl-NL" dirty="0"/>
              <a:t>#</a:t>
            </a:r>
          </a:p>
        </p:txBody>
      </p:sp>
      <p:sp>
        <p:nvSpPr>
          <p:cNvPr id="48" name="Tijdelijke aanduiding voor tekst 21">
            <a:extLst>
              <a:ext uri="{FF2B5EF4-FFF2-40B4-BE49-F238E27FC236}">
                <a16:creationId xmlns:a16="http://schemas.microsoft.com/office/drawing/2014/main" id="{11A58402-A20B-B94F-B2CA-852B815DD0A5}"/>
              </a:ext>
            </a:extLst>
          </p:cNvPr>
          <p:cNvSpPr>
            <a:spLocks noGrp="1"/>
          </p:cNvSpPr>
          <p:nvPr>
            <p:ph type="body" sz="quarter" idx="45" hasCustomPrompt="1"/>
          </p:nvPr>
        </p:nvSpPr>
        <p:spPr>
          <a:xfrm>
            <a:off x="8732086" y="3835316"/>
            <a:ext cx="2621714" cy="590604"/>
          </a:xfrm>
        </p:spPr>
        <p:txBody>
          <a:bodyPr anchor="t">
            <a:normAutofit/>
          </a:bodyPr>
          <a:lstStyle>
            <a:lvl1pPr>
              <a:defRPr sz="1600" b="0">
                <a:solidFill>
                  <a:schemeClr val="tx2"/>
                </a:solidFill>
              </a:defRPr>
            </a:lvl1pPr>
          </a:lstStyle>
          <a:p>
            <a:pPr lvl="0"/>
            <a:r>
              <a:rPr lang="nl-NL" dirty="0"/>
              <a:t>Ondertitel</a:t>
            </a:r>
          </a:p>
        </p:txBody>
      </p:sp>
      <p:sp>
        <p:nvSpPr>
          <p:cNvPr id="49" name="Tijdelijke aanduiding voor tekst 21">
            <a:extLst>
              <a:ext uri="{FF2B5EF4-FFF2-40B4-BE49-F238E27FC236}">
                <a16:creationId xmlns:a16="http://schemas.microsoft.com/office/drawing/2014/main" id="{2FD03673-2EBA-7248-8F58-4520F4772959}"/>
              </a:ext>
            </a:extLst>
          </p:cNvPr>
          <p:cNvSpPr>
            <a:spLocks noGrp="1"/>
          </p:cNvSpPr>
          <p:nvPr>
            <p:ph type="body" sz="quarter" idx="46" hasCustomPrompt="1"/>
          </p:nvPr>
        </p:nvSpPr>
        <p:spPr>
          <a:xfrm>
            <a:off x="8732086" y="3193290"/>
            <a:ext cx="2621714" cy="590604"/>
          </a:xfrm>
        </p:spPr>
        <p:txBody>
          <a:bodyPr anchor="b">
            <a:noAutofit/>
          </a:bodyPr>
          <a:lstStyle>
            <a:lvl1pPr>
              <a:defRPr sz="2400" b="1">
                <a:solidFill>
                  <a:schemeClr val="tx2"/>
                </a:solidFill>
              </a:defRPr>
            </a:lvl1pPr>
          </a:lstStyle>
          <a:p>
            <a:pPr lvl="0"/>
            <a:r>
              <a:rPr lang="nl-NL" dirty="0"/>
              <a:t>Voeg een titel toe</a:t>
            </a:r>
          </a:p>
        </p:txBody>
      </p:sp>
      <p:sp>
        <p:nvSpPr>
          <p:cNvPr id="50" name="Tijdelijke aanduiding voor tekst 21">
            <a:extLst>
              <a:ext uri="{FF2B5EF4-FFF2-40B4-BE49-F238E27FC236}">
                <a16:creationId xmlns:a16="http://schemas.microsoft.com/office/drawing/2014/main" id="{844A73E1-90CB-7D49-A6B4-ABE07D10091A}"/>
              </a:ext>
            </a:extLst>
          </p:cNvPr>
          <p:cNvSpPr>
            <a:spLocks noGrp="1"/>
          </p:cNvSpPr>
          <p:nvPr>
            <p:ph type="body" sz="quarter" idx="47" hasCustomPrompt="1"/>
          </p:nvPr>
        </p:nvSpPr>
        <p:spPr>
          <a:xfrm>
            <a:off x="7885369" y="3172067"/>
            <a:ext cx="712931" cy="604577"/>
          </a:xfrm>
        </p:spPr>
        <p:txBody>
          <a:bodyPr lIns="0" tIns="0" rIns="0" bIns="0" anchor="t">
            <a:noAutofit/>
          </a:bodyPr>
          <a:lstStyle>
            <a:lvl1pPr algn="r">
              <a:defRPr sz="4400" b="1">
                <a:solidFill>
                  <a:schemeClr val="tx1"/>
                </a:solidFill>
              </a:defRPr>
            </a:lvl1pPr>
          </a:lstStyle>
          <a:p>
            <a:pPr lvl="0"/>
            <a:r>
              <a:rPr lang="nl-NL" dirty="0"/>
              <a:t>#</a:t>
            </a:r>
          </a:p>
        </p:txBody>
      </p:sp>
      <p:sp>
        <p:nvSpPr>
          <p:cNvPr id="51" name="Tijdelijke aanduiding voor tekst 21">
            <a:extLst>
              <a:ext uri="{FF2B5EF4-FFF2-40B4-BE49-F238E27FC236}">
                <a16:creationId xmlns:a16="http://schemas.microsoft.com/office/drawing/2014/main" id="{828C7F58-80FD-DE40-B6C5-F103D40C2321}"/>
              </a:ext>
            </a:extLst>
          </p:cNvPr>
          <p:cNvSpPr>
            <a:spLocks noGrp="1"/>
          </p:cNvSpPr>
          <p:nvPr>
            <p:ph type="body" sz="quarter" idx="48" hasCustomPrompt="1"/>
          </p:nvPr>
        </p:nvSpPr>
        <p:spPr>
          <a:xfrm>
            <a:off x="8732086" y="5237396"/>
            <a:ext cx="2621714" cy="590604"/>
          </a:xfrm>
        </p:spPr>
        <p:txBody>
          <a:bodyPr anchor="t">
            <a:normAutofit/>
          </a:bodyPr>
          <a:lstStyle>
            <a:lvl1pPr>
              <a:defRPr sz="1600" b="0">
                <a:solidFill>
                  <a:schemeClr val="tx2"/>
                </a:solidFill>
              </a:defRPr>
            </a:lvl1pPr>
          </a:lstStyle>
          <a:p>
            <a:pPr lvl="0"/>
            <a:r>
              <a:rPr lang="nl-NL" dirty="0"/>
              <a:t>Ondertitel</a:t>
            </a:r>
          </a:p>
        </p:txBody>
      </p:sp>
      <p:sp>
        <p:nvSpPr>
          <p:cNvPr id="52" name="Tijdelijke aanduiding voor tekst 21">
            <a:extLst>
              <a:ext uri="{FF2B5EF4-FFF2-40B4-BE49-F238E27FC236}">
                <a16:creationId xmlns:a16="http://schemas.microsoft.com/office/drawing/2014/main" id="{81D0E237-2302-9E4A-846D-584437502D32}"/>
              </a:ext>
            </a:extLst>
          </p:cNvPr>
          <p:cNvSpPr>
            <a:spLocks noGrp="1"/>
          </p:cNvSpPr>
          <p:nvPr>
            <p:ph type="body" sz="quarter" idx="49" hasCustomPrompt="1"/>
          </p:nvPr>
        </p:nvSpPr>
        <p:spPr>
          <a:xfrm>
            <a:off x="8732086" y="4595370"/>
            <a:ext cx="2621714" cy="590604"/>
          </a:xfrm>
        </p:spPr>
        <p:txBody>
          <a:bodyPr anchor="b">
            <a:noAutofit/>
          </a:bodyPr>
          <a:lstStyle>
            <a:lvl1pPr>
              <a:defRPr sz="2400" b="1">
                <a:solidFill>
                  <a:schemeClr val="tx2"/>
                </a:solidFill>
              </a:defRPr>
            </a:lvl1pPr>
          </a:lstStyle>
          <a:p>
            <a:pPr lvl="0"/>
            <a:r>
              <a:rPr lang="nl-NL" dirty="0"/>
              <a:t>Voeg een titel toe</a:t>
            </a:r>
          </a:p>
        </p:txBody>
      </p:sp>
      <p:sp>
        <p:nvSpPr>
          <p:cNvPr id="53" name="Tijdelijke aanduiding voor tekst 21">
            <a:extLst>
              <a:ext uri="{FF2B5EF4-FFF2-40B4-BE49-F238E27FC236}">
                <a16:creationId xmlns:a16="http://schemas.microsoft.com/office/drawing/2014/main" id="{807B5B7D-6EF7-9044-A2B0-393F2111939C}"/>
              </a:ext>
            </a:extLst>
          </p:cNvPr>
          <p:cNvSpPr>
            <a:spLocks noGrp="1"/>
          </p:cNvSpPr>
          <p:nvPr>
            <p:ph type="body" sz="quarter" idx="50" hasCustomPrompt="1"/>
          </p:nvPr>
        </p:nvSpPr>
        <p:spPr>
          <a:xfrm>
            <a:off x="7885369" y="4574147"/>
            <a:ext cx="712931" cy="604577"/>
          </a:xfrm>
        </p:spPr>
        <p:txBody>
          <a:bodyPr lIns="0" tIns="0" rIns="0" bIns="0" anchor="t">
            <a:noAutofit/>
          </a:bodyPr>
          <a:lstStyle>
            <a:lvl1pPr algn="r">
              <a:defRPr sz="4400" b="1">
                <a:solidFill>
                  <a:schemeClr val="tx1"/>
                </a:solidFill>
              </a:defRPr>
            </a:lvl1pPr>
          </a:lstStyle>
          <a:p>
            <a:pPr lvl="0"/>
            <a:r>
              <a:rPr lang="nl-NL" dirty="0"/>
              <a:t>#</a:t>
            </a:r>
          </a:p>
        </p:txBody>
      </p:sp>
      <p:sp>
        <p:nvSpPr>
          <p:cNvPr id="32" name="Tijdelijke aanduiding voor voettekst 6">
            <a:extLst>
              <a:ext uri="{FF2B5EF4-FFF2-40B4-BE49-F238E27FC236}">
                <a16:creationId xmlns:a16="http://schemas.microsoft.com/office/drawing/2014/main" id="{DCC369A6-7E8E-246E-1A1D-666EDFCA93C5}"/>
              </a:ext>
            </a:extLst>
          </p:cNvPr>
          <p:cNvSpPr>
            <a:spLocks noGrp="1"/>
          </p:cNvSpPr>
          <p:nvPr>
            <p:ph type="ftr" sz="quarter" idx="14"/>
          </p:nvPr>
        </p:nvSpPr>
        <p:spPr>
          <a:xfrm>
            <a:off x="406443" y="103794"/>
            <a:ext cx="4114800" cy="365125"/>
          </a:xfrm>
        </p:spPr>
        <p:txBody>
          <a:bodyPr anchor="b"/>
          <a:lstStyle>
            <a:lvl1pPr>
              <a:defRPr sz="1100" spc="60" baseline="0"/>
            </a:lvl1pPr>
          </a:lstStyle>
          <a:p>
            <a:r>
              <a:rPr lang="nl-NL"/>
              <a:t>VUL HIER THEMA/ONDERWEP IN</a:t>
            </a:r>
            <a:endParaRPr lang="nl-NL" dirty="0"/>
          </a:p>
        </p:txBody>
      </p:sp>
    </p:spTree>
    <p:extLst>
      <p:ext uri="{BB962C8B-B14F-4D97-AF65-F5344CB8AC3E}">
        <p14:creationId xmlns:p14="http://schemas.microsoft.com/office/powerpoint/2010/main" val="3342507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9B5217-260B-0248-BA18-DCE5C896F805}"/>
              </a:ext>
            </a:extLst>
          </p:cNvPr>
          <p:cNvSpPr>
            <a:spLocks noGrp="1"/>
          </p:cNvSpPr>
          <p:nvPr>
            <p:ph type="title" hasCustomPrompt="1"/>
          </p:nvPr>
        </p:nvSpPr>
        <p:spPr>
          <a:xfrm>
            <a:off x="1365948" y="1260580"/>
            <a:ext cx="9214009" cy="1325563"/>
          </a:xfrm>
        </p:spPr>
        <p:txBody>
          <a:bodyPr lIns="180000" anchor="b" anchorCtr="0"/>
          <a:lstStyle>
            <a:lvl1pPr>
              <a:defRPr>
                <a:solidFill>
                  <a:schemeClr val="tx2"/>
                </a:solidFill>
              </a:defRPr>
            </a:lvl1pPr>
          </a:lstStyle>
          <a:p>
            <a:r>
              <a:rPr lang="nl-NL" dirty="0"/>
              <a:t>Voeg een titel toe</a:t>
            </a:r>
          </a:p>
        </p:txBody>
      </p:sp>
      <p:sp>
        <p:nvSpPr>
          <p:cNvPr id="10" name="Tijdelijke aanduiding voor tekst 9">
            <a:extLst>
              <a:ext uri="{FF2B5EF4-FFF2-40B4-BE49-F238E27FC236}">
                <a16:creationId xmlns:a16="http://schemas.microsoft.com/office/drawing/2014/main" id="{BE0FCC28-1353-4449-8316-2A036131656B}"/>
              </a:ext>
            </a:extLst>
          </p:cNvPr>
          <p:cNvSpPr>
            <a:spLocks noGrp="1"/>
          </p:cNvSpPr>
          <p:nvPr>
            <p:ph type="body" sz="quarter" idx="13" hasCustomPrompt="1"/>
          </p:nvPr>
        </p:nvSpPr>
        <p:spPr>
          <a:xfrm>
            <a:off x="1944171" y="2897089"/>
            <a:ext cx="8635786" cy="3166893"/>
          </a:xfrm>
        </p:spPr>
        <p:txBody>
          <a:bodyPr lIns="0" tIns="0" rIns="0" bIns="0">
            <a:normAutofit/>
          </a:bodyPr>
          <a:lstStyle>
            <a:lvl2pPr marL="211138" indent="0">
              <a:buNone/>
              <a:defRPr/>
            </a:lvl2pPr>
          </a:lstStyle>
          <a:p>
            <a:pPr lvl="1"/>
            <a:r>
              <a:rPr lang="nl-NL" dirty="0"/>
              <a:t>Voeg hier een tekst toe.</a:t>
            </a:r>
          </a:p>
        </p:txBody>
      </p:sp>
      <p:pic>
        <p:nvPicPr>
          <p:cNvPr id="13" name="Afbeelding 12">
            <a:extLst>
              <a:ext uri="{FF2B5EF4-FFF2-40B4-BE49-F238E27FC236}">
                <a16:creationId xmlns:a16="http://schemas.microsoft.com/office/drawing/2014/main" id="{BC79073E-AC55-0B40-8B8B-0587F5CF7414}"/>
              </a:ext>
            </a:extLst>
          </p:cNvPr>
          <p:cNvPicPr>
            <a:picLocks noChangeAspect="1"/>
          </p:cNvPicPr>
          <p:nvPr userDrawn="1"/>
        </p:nvPicPr>
        <p:blipFill>
          <a:blip r:embed="rId2"/>
          <a:stretch>
            <a:fillRect/>
          </a:stretch>
        </p:blipFill>
        <p:spPr>
          <a:xfrm>
            <a:off x="1315169" y="1300594"/>
            <a:ext cx="838751" cy="838751"/>
          </a:xfrm>
          <a:prstGeom prst="rect">
            <a:avLst/>
          </a:prstGeom>
        </p:spPr>
      </p:pic>
      <p:pic>
        <p:nvPicPr>
          <p:cNvPr id="14" name="Graphic 13">
            <a:extLst>
              <a:ext uri="{FF2B5EF4-FFF2-40B4-BE49-F238E27FC236}">
                <a16:creationId xmlns:a16="http://schemas.microsoft.com/office/drawing/2014/main" id="{C4536DCD-9DA6-994B-82F2-5127CFA2C30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29131" y="156368"/>
            <a:ext cx="1049338" cy="1049338"/>
          </a:xfrm>
          <a:prstGeom prst="rect">
            <a:avLst/>
          </a:prstGeom>
        </p:spPr>
      </p:pic>
      <p:pic>
        <p:nvPicPr>
          <p:cNvPr id="15" name="Afbeelding 14">
            <a:extLst>
              <a:ext uri="{FF2B5EF4-FFF2-40B4-BE49-F238E27FC236}">
                <a16:creationId xmlns:a16="http://schemas.microsoft.com/office/drawing/2014/main" id="{D882C923-963A-2643-9FD9-C48A62AFD2D0}"/>
              </a:ext>
            </a:extLst>
          </p:cNvPr>
          <p:cNvPicPr>
            <a:picLocks noChangeAspect="1"/>
          </p:cNvPicPr>
          <p:nvPr userDrawn="1"/>
        </p:nvPicPr>
        <p:blipFill rotWithShape="1">
          <a:blip r:embed="rId5">
            <a:alphaModFix amt="50000"/>
          </a:blip>
          <a:srcRect l="93624" r="905" b="47111"/>
          <a:stretch/>
        </p:blipFill>
        <p:spPr>
          <a:xfrm>
            <a:off x="-1" y="1304970"/>
            <a:ext cx="406443" cy="5553030"/>
          </a:xfrm>
          <a:prstGeom prst="rect">
            <a:avLst/>
          </a:prstGeom>
        </p:spPr>
      </p:pic>
      <p:sp>
        <p:nvSpPr>
          <p:cNvPr id="8" name="Tijdelijke aanduiding voor voettekst 6">
            <a:extLst>
              <a:ext uri="{FF2B5EF4-FFF2-40B4-BE49-F238E27FC236}">
                <a16:creationId xmlns:a16="http://schemas.microsoft.com/office/drawing/2014/main" id="{4569988C-926D-428D-4E2A-F7C406DC2408}"/>
              </a:ext>
            </a:extLst>
          </p:cNvPr>
          <p:cNvSpPr>
            <a:spLocks noGrp="1"/>
          </p:cNvSpPr>
          <p:nvPr>
            <p:ph type="ftr" sz="quarter" idx="14"/>
          </p:nvPr>
        </p:nvSpPr>
        <p:spPr>
          <a:xfrm>
            <a:off x="406443" y="103794"/>
            <a:ext cx="4114800" cy="365125"/>
          </a:xfrm>
        </p:spPr>
        <p:txBody>
          <a:bodyPr anchor="b"/>
          <a:lstStyle>
            <a:lvl1pPr>
              <a:defRPr sz="1100" spc="60" baseline="0"/>
            </a:lvl1pPr>
          </a:lstStyle>
          <a:p>
            <a:r>
              <a:rPr lang="nl-NL"/>
              <a:t>VUL HIER THEMA/ONDERWEP IN</a:t>
            </a:r>
            <a:endParaRPr lang="nl-NL" dirty="0"/>
          </a:p>
        </p:txBody>
      </p:sp>
    </p:spTree>
    <p:extLst>
      <p:ext uri="{BB962C8B-B14F-4D97-AF65-F5344CB8AC3E}">
        <p14:creationId xmlns:p14="http://schemas.microsoft.com/office/powerpoint/2010/main" val="2883059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Tijdelijke aanduiding voor voettekst 13">
            <a:extLst>
              <a:ext uri="{FF2B5EF4-FFF2-40B4-BE49-F238E27FC236}">
                <a16:creationId xmlns:a16="http://schemas.microsoft.com/office/drawing/2014/main" id="{17C2028A-961B-9342-9F59-78A445B7241B}"/>
              </a:ext>
            </a:extLst>
          </p:cNvPr>
          <p:cNvSpPr>
            <a:spLocks noGrp="1"/>
          </p:cNvSpPr>
          <p:nvPr>
            <p:ph type="ftr" sz="quarter" idx="3"/>
          </p:nvPr>
        </p:nvSpPr>
        <p:spPr>
          <a:xfrm>
            <a:off x="397565" y="103794"/>
            <a:ext cx="4114800" cy="365125"/>
          </a:xfrm>
          <a:prstGeom prst="rect">
            <a:avLst/>
          </a:prstGeom>
        </p:spPr>
        <p:txBody>
          <a:bodyPr vert="horz" lIns="0" tIns="45720" rIns="91440" bIns="45720" rtlCol="0" anchor="b"/>
          <a:lstStyle>
            <a:lvl1pPr algn="l">
              <a:defRPr sz="1200">
                <a:solidFill>
                  <a:schemeClr val="tx2"/>
                </a:solidFill>
              </a:defRPr>
            </a:lvl1pPr>
          </a:lstStyle>
          <a:p>
            <a:r>
              <a:rPr lang="nl-NL" dirty="0"/>
              <a:t>VUL HIER THEMA/ONDERWEP IN</a:t>
            </a:r>
          </a:p>
        </p:txBody>
      </p:sp>
      <p:sp>
        <p:nvSpPr>
          <p:cNvPr id="2" name="Tijdelijke aanduiding voor titel 1">
            <a:extLst>
              <a:ext uri="{FF2B5EF4-FFF2-40B4-BE49-F238E27FC236}">
                <a16:creationId xmlns:a16="http://schemas.microsoft.com/office/drawing/2014/main" id="{6B8DBEBE-491C-2F42-BF35-BBE74D93CF18}"/>
              </a:ext>
            </a:extLst>
          </p:cNvPr>
          <p:cNvSpPr>
            <a:spLocks noGrp="1"/>
          </p:cNvSpPr>
          <p:nvPr>
            <p:ph type="title"/>
          </p:nvPr>
        </p:nvSpPr>
        <p:spPr>
          <a:xfrm>
            <a:off x="838200" y="365125"/>
            <a:ext cx="10515600" cy="1325563"/>
          </a:xfrm>
          <a:prstGeom prst="rect">
            <a:avLst/>
          </a:prstGeom>
        </p:spPr>
        <p:txBody>
          <a:bodyPr vert="horz" lIns="108000" tIns="45720" rIns="91440" bIns="45720" rtlCol="0" anchor="ctr">
            <a:normAutofit/>
          </a:bodyPr>
          <a:lstStyle/>
          <a:p>
            <a:r>
              <a:rPr lang="nl-NL" dirty="0"/>
              <a:t>Klik om stijl te bewerken</a:t>
            </a:r>
          </a:p>
        </p:txBody>
      </p:sp>
      <p:sp>
        <p:nvSpPr>
          <p:cNvPr id="11" name="Tijdelijke aanduiding voor tekst 10">
            <a:extLst>
              <a:ext uri="{FF2B5EF4-FFF2-40B4-BE49-F238E27FC236}">
                <a16:creationId xmlns:a16="http://schemas.microsoft.com/office/drawing/2014/main" id="{D9B0A385-B9F4-DC46-84DA-D0629FC9F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cxnSp>
        <p:nvCxnSpPr>
          <p:cNvPr id="13" name="Rechte verbindingslijn 12">
            <a:extLst>
              <a:ext uri="{FF2B5EF4-FFF2-40B4-BE49-F238E27FC236}">
                <a16:creationId xmlns:a16="http://schemas.microsoft.com/office/drawing/2014/main" id="{BBDEF9E1-9AD7-0C47-86A5-3A5F1A8140C0}"/>
              </a:ext>
            </a:extLst>
          </p:cNvPr>
          <p:cNvCxnSpPr>
            <a:cxnSpLocks/>
          </p:cNvCxnSpPr>
          <p:nvPr userDrawn="1"/>
        </p:nvCxnSpPr>
        <p:spPr>
          <a:xfrm>
            <a:off x="397565" y="494748"/>
            <a:ext cx="440635" cy="0"/>
          </a:xfrm>
          <a:prstGeom prst="line">
            <a:avLst/>
          </a:prstGeom>
          <a:ln w="31750"/>
        </p:spPr>
        <p:style>
          <a:lnRef idx="3">
            <a:schemeClr val="accent5"/>
          </a:lnRef>
          <a:fillRef idx="0">
            <a:schemeClr val="accent5"/>
          </a:fillRef>
          <a:effectRef idx="2">
            <a:schemeClr val="accent5"/>
          </a:effectRef>
          <a:fontRef idx="minor">
            <a:schemeClr val="tx1"/>
          </a:fontRef>
        </p:style>
      </p:cxnSp>
      <p:sp>
        <p:nvSpPr>
          <p:cNvPr id="6" name="Tijdelijke aanduiding voor tekst 10">
            <a:extLst>
              <a:ext uri="{FF2B5EF4-FFF2-40B4-BE49-F238E27FC236}">
                <a16:creationId xmlns:a16="http://schemas.microsoft.com/office/drawing/2014/main" id="{F65F1C30-B961-4649-A2DD-2B80D62DE466}"/>
              </a:ext>
            </a:extLst>
          </p:cNvPr>
          <p:cNvSpPr txBox="1">
            <a:spLocks/>
          </p:cNvSpPr>
          <p:nvPr userDrawn="1"/>
        </p:nvSpPr>
        <p:spPr>
          <a:xfrm>
            <a:off x="-5370095" y="-1"/>
            <a:ext cx="4519863" cy="5486395"/>
          </a:xfrm>
          <a:prstGeom prst="rect">
            <a:avLst/>
          </a:prstGeom>
        </p:spPr>
        <p:txBody>
          <a:bodyPr vert="horz" lIns="91440" tIns="45720" rIns="91440" bIns="45720" rtlCol="0">
            <a:normAutofit lnSpcReduction="10000"/>
          </a:bodyPr>
          <a:lstStyle>
            <a:lvl1pPr marL="12700" indent="0" algn="l" defTabSz="914400" rtl="0" eaLnBrk="1" latinLnBrk="0" hangingPunct="1">
              <a:lnSpc>
                <a:spcPct val="90000"/>
              </a:lnSpc>
              <a:spcBef>
                <a:spcPts val="1000"/>
              </a:spcBef>
              <a:buFont typeface="Arial" panose="020B0604020202020204" pitchFamily="34" charset="0"/>
              <a:buNone/>
              <a:tabLst/>
              <a:defRPr sz="2800" b="0" kern="1200">
                <a:solidFill>
                  <a:schemeClr val="tx1"/>
                </a:solidFill>
                <a:latin typeface="Corbel" panose="020B0503020204020204" pitchFamily="34" charset="0"/>
                <a:ea typeface="+mn-ea"/>
                <a:cs typeface="+mn-cs"/>
              </a:defRPr>
            </a:lvl1pPr>
            <a:lvl2pPr marL="11113" indent="0" algn="l" defTabSz="914400" rtl="0" eaLnBrk="1" latinLnBrk="0" hangingPunct="1">
              <a:lnSpc>
                <a:spcPct val="90000"/>
              </a:lnSpc>
              <a:spcBef>
                <a:spcPts val="500"/>
              </a:spcBef>
              <a:buFont typeface="Arial" panose="020B0604020202020204" pitchFamily="34" charset="0"/>
              <a:buNone/>
              <a:tabLst/>
              <a:defRPr sz="2400" kern="1200">
                <a:solidFill>
                  <a:schemeClr val="tx2"/>
                </a:solidFill>
                <a:latin typeface="Corbel" panose="020B0503020204020204" pitchFamily="34" charset="0"/>
                <a:ea typeface="+mn-ea"/>
                <a:cs typeface="+mn-cs"/>
              </a:defRPr>
            </a:lvl2pPr>
            <a:lvl3pPr marL="11113" indent="0" algn="l" defTabSz="914400" rtl="0" eaLnBrk="1" latinLnBrk="0" hangingPunct="1">
              <a:lnSpc>
                <a:spcPct val="90000"/>
              </a:lnSpc>
              <a:spcBef>
                <a:spcPts val="500"/>
              </a:spcBef>
              <a:buFont typeface="Arial" panose="020B0604020202020204" pitchFamily="34" charset="0"/>
              <a:buNone/>
              <a:tabLst/>
              <a:defRPr sz="2000" kern="1200">
                <a:solidFill>
                  <a:schemeClr val="tx2"/>
                </a:solidFill>
                <a:latin typeface="Corbel" panose="020B0503020204020204" pitchFamily="34" charset="0"/>
                <a:ea typeface="+mn-ea"/>
                <a:cs typeface="+mn-cs"/>
              </a:defRPr>
            </a:lvl3pPr>
            <a:lvl4pPr marL="11113" indent="0" algn="l" defTabSz="914400" rtl="0" eaLnBrk="1" latinLnBrk="0" hangingPunct="1">
              <a:lnSpc>
                <a:spcPct val="90000"/>
              </a:lnSpc>
              <a:spcBef>
                <a:spcPts val="500"/>
              </a:spcBef>
              <a:buFont typeface="Arial" panose="020B0604020202020204" pitchFamily="34" charset="0"/>
              <a:buNone/>
              <a:tabLst/>
              <a:defRPr sz="1800" kern="1200">
                <a:solidFill>
                  <a:schemeClr val="tx1"/>
                </a:solidFill>
                <a:latin typeface="Corbel" panose="020B0503020204020204" pitchFamily="34" charset="0"/>
                <a:ea typeface="+mn-ea"/>
                <a:cs typeface="+mn-cs"/>
              </a:defRPr>
            </a:lvl4pPr>
            <a:lvl5pPr marL="11113"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400" b="1" dirty="0">
                <a:solidFill>
                  <a:schemeClr val="tx2"/>
                </a:solidFill>
              </a:rPr>
              <a:t>Tips voor het gebruik van het PowerPoint sjabloon</a:t>
            </a:r>
          </a:p>
          <a:p>
            <a:pPr marL="355600" indent="-342900">
              <a:buFont typeface="+mj-lt"/>
              <a:buAutoNum type="arabicPeriod"/>
            </a:pPr>
            <a:r>
              <a:rPr lang="nl-NL" sz="1400" dirty="0">
                <a:solidFill>
                  <a:schemeClr val="tx2"/>
                </a:solidFill>
              </a:rPr>
              <a:t>Je ziet hier een voorbeeldpresentatie. Je kan alle dia's verwijderen en zelf een presentatie maken, of deze dia's aanpassen.</a:t>
            </a:r>
          </a:p>
          <a:p>
            <a:pPr marL="355600" indent="-342900">
              <a:buFont typeface="+mj-lt"/>
              <a:buAutoNum type="arabicPeriod"/>
            </a:pPr>
            <a:r>
              <a:rPr lang="nl-NL" sz="1400" dirty="0">
                <a:solidFill>
                  <a:schemeClr val="tx2"/>
                </a:solidFill>
              </a:rPr>
              <a:t>Klik </a:t>
            </a:r>
            <a:r>
              <a:rPr lang="nl-NL" sz="1400" dirty="0" err="1">
                <a:solidFill>
                  <a:schemeClr val="tx2"/>
                </a:solidFill>
              </a:rPr>
              <a:t>linkboven</a:t>
            </a:r>
            <a:r>
              <a:rPr lang="nl-NL" sz="1400" dirty="0">
                <a:solidFill>
                  <a:schemeClr val="tx2"/>
                </a:solidFill>
              </a:rPr>
              <a:t> op het pijltje naast [nieuwe dia] om een nieuwe dia te kiezen en de stijl te kiezen voor de dia. </a:t>
            </a:r>
          </a:p>
          <a:p>
            <a:pPr marL="355600" indent="-342900">
              <a:buFont typeface="+mj-lt"/>
              <a:buAutoNum type="arabicPeriod"/>
            </a:pPr>
            <a:r>
              <a:rPr lang="nl-NL" sz="1400" dirty="0">
                <a:solidFill>
                  <a:schemeClr val="tx2"/>
                </a:solidFill>
              </a:rPr>
              <a:t>De [blanco begin dia] is bedoeld voor als je je presentatie aan zet maar nog niet de inhoud van je presentatie wil laten zien. Hetzelfde geldt voor de [blanco eind dia]. Door deze toe te voegen voorkom je dat je aan het einde van je presentatie in je PowerPoint-scherm belandt.</a:t>
            </a:r>
          </a:p>
          <a:p>
            <a:pPr marL="355600" indent="-342900">
              <a:buFont typeface="+mj-lt"/>
              <a:buAutoNum type="arabicPeriod"/>
            </a:pPr>
            <a:r>
              <a:rPr lang="nl-NL" sz="1400" dirty="0">
                <a:solidFill>
                  <a:schemeClr val="tx2"/>
                </a:solidFill>
              </a:rPr>
              <a:t>De titel van je presentatie (linksboven in je scherm, met het rode streepje) kan in één keer worden toegepast op alle dia's. Ga naar invoegen &gt; [koptekst en voettekst] &gt; vink [voettekst] aan en vul hier de gewenste presentatie-titel in. Vul je niets in of vink je de voettekst niet aan, dan zal alleen het ronde streepje zichtbaar zijn. Wil je op bepaalde pagina’s geen koptekst? Dan kun je deze handmatig verwijderen.</a:t>
            </a:r>
          </a:p>
          <a:p>
            <a:pPr marL="355600" indent="-342900">
              <a:buFont typeface="+mj-lt"/>
              <a:buAutoNum type="arabicPeriod"/>
            </a:pPr>
            <a:r>
              <a:rPr lang="nl-NL" sz="1400" dirty="0">
                <a:solidFill>
                  <a:schemeClr val="tx2"/>
                </a:solidFill>
              </a:rPr>
              <a:t>Wordt een afbeelding niet naar wens uitgesneden in het kader? Dubbelklik op de geplaatste afbeelding &gt; klik op de tab om bij te snijden [Grootte en eigenschappen]. Hier kun je de positie van je afbeelding wijzigen. X = horizontaal verplaatsen, Y = verticaal verplaatsen.</a:t>
            </a:r>
            <a:endParaRPr lang="nl-NL" sz="1400" b="0" dirty="0">
              <a:solidFill>
                <a:schemeClr val="tx2"/>
              </a:solidFill>
            </a:endParaRPr>
          </a:p>
        </p:txBody>
      </p:sp>
    </p:spTree>
    <p:extLst>
      <p:ext uri="{BB962C8B-B14F-4D97-AF65-F5344CB8AC3E}">
        <p14:creationId xmlns:p14="http://schemas.microsoft.com/office/powerpoint/2010/main" val="3582017675"/>
      </p:ext>
    </p:extLst>
  </p:cSld>
  <p:clrMap bg1="lt1" tx1="dk1" bg2="lt2" tx2="dk2" accent1="accent1" accent2="accent2" accent3="accent3" accent4="accent4" accent5="accent5" accent6="accent6" hlink="hlink" folHlink="folHlink"/>
  <p:sldLayoutIdLst>
    <p:sldLayoutId id="2147483674" r:id="rId1"/>
    <p:sldLayoutId id="2147483649" r:id="rId2"/>
    <p:sldLayoutId id="2147483679" r:id="rId3"/>
    <p:sldLayoutId id="2147483651" r:id="rId4"/>
    <p:sldLayoutId id="2147483663" r:id="rId5"/>
    <p:sldLayoutId id="2147483669" r:id="rId6"/>
    <p:sldLayoutId id="2147483671" r:id="rId7"/>
    <p:sldLayoutId id="2147483678" r:id="rId8"/>
    <p:sldLayoutId id="2147483650" r:id="rId9"/>
    <p:sldLayoutId id="2147483677" r:id="rId10"/>
    <p:sldLayoutId id="2147483670" r:id="rId11"/>
    <p:sldLayoutId id="2147483672" r:id="rId12"/>
    <p:sldLayoutId id="2147483673" r:id="rId13"/>
    <p:sldLayoutId id="2147483660" r:id="rId14"/>
    <p:sldLayoutId id="2147483667" r:id="rId15"/>
    <p:sldLayoutId id="2147483666" r:id="rId16"/>
    <p:sldLayoutId id="2147483668" r:id="rId17"/>
    <p:sldLayoutId id="2147483676" r:id="rId18"/>
  </p:sldLayoutIdLst>
  <p:hf sldNum="0" hdr="0" dt="0"/>
  <p:txStyles>
    <p:titleStyle>
      <a:lvl1pPr algn="l" defTabSz="914400" rtl="0" eaLnBrk="1" latinLnBrk="0" hangingPunct="1">
        <a:lnSpc>
          <a:spcPct val="90000"/>
        </a:lnSpc>
        <a:spcBef>
          <a:spcPct val="0"/>
        </a:spcBef>
        <a:buNone/>
        <a:defRPr sz="4400" b="1" kern="1200">
          <a:solidFill>
            <a:schemeClr val="tx2"/>
          </a:solidFill>
          <a:latin typeface="Corbel" panose="020B0503020204020204" pitchFamily="34" charset="0"/>
          <a:ea typeface="+mj-ea"/>
          <a:cs typeface="+mj-cs"/>
        </a:defRPr>
      </a:lvl1pPr>
    </p:titleStyle>
    <p:bodyStyle>
      <a:lvl1pPr marL="12700" indent="0" algn="l" defTabSz="914400" rtl="0" eaLnBrk="1" latinLnBrk="0" hangingPunct="1">
        <a:lnSpc>
          <a:spcPct val="90000"/>
        </a:lnSpc>
        <a:spcBef>
          <a:spcPts val="1000"/>
        </a:spcBef>
        <a:buFont typeface="Arial" panose="020B0604020202020204" pitchFamily="34" charset="0"/>
        <a:buNone/>
        <a:tabLst/>
        <a:defRPr sz="2800" b="0" kern="1200">
          <a:solidFill>
            <a:schemeClr val="tx2"/>
          </a:solidFill>
          <a:latin typeface="Corbel" panose="020B0503020204020204" pitchFamily="34" charset="0"/>
          <a:ea typeface="+mn-ea"/>
          <a:cs typeface="+mn-cs"/>
        </a:defRPr>
      </a:lvl1pPr>
      <a:lvl2pPr marL="11113" indent="0" algn="l" defTabSz="914400" rtl="0" eaLnBrk="1" latinLnBrk="0" hangingPunct="1">
        <a:lnSpc>
          <a:spcPct val="90000"/>
        </a:lnSpc>
        <a:spcBef>
          <a:spcPts val="500"/>
        </a:spcBef>
        <a:buFont typeface="Arial" panose="020B0604020202020204" pitchFamily="34" charset="0"/>
        <a:buNone/>
        <a:tabLst/>
        <a:defRPr sz="2400" kern="1200">
          <a:solidFill>
            <a:schemeClr val="tx2"/>
          </a:solidFill>
          <a:latin typeface="Corbel" panose="020B0503020204020204" pitchFamily="34" charset="0"/>
          <a:ea typeface="+mn-ea"/>
          <a:cs typeface="+mn-cs"/>
        </a:defRPr>
      </a:lvl2pPr>
      <a:lvl3pPr marL="11113" indent="0" algn="l" defTabSz="914400" rtl="0" eaLnBrk="1" latinLnBrk="0" hangingPunct="1">
        <a:lnSpc>
          <a:spcPct val="90000"/>
        </a:lnSpc>
        <a:spcBef>
          <a:spcPts val="500"/>
        </a:spcBef>
        <a:buFont typeface="Arial" panose="020B0604020202020204" pitchFamily="34" charset="0"/>
        <a:buNone/>
        <a:tabLst/>
        <a:defRPr sz="2000" kern="1200">
          <a:solidFill>
            <a:schemeClr val="tx2"/>
          </a:solidFill>
          <a:latin typeface="Corbel" panose="020B0503020204020204" pitchFamily="34" charset="0"/>
          <a:ea typeface="+mn-ea"/>
          <a:cs typeface="+mn-cs"/>
        </a:defRPr>
      </a:lvl3pPr>
      <a:lvl4pPr marL="11113" indent="0" algn="l" defTabSz="914400" rtl="0" eaLnBrk="1" latinLnBrk="0" hangingPunct="1">
        <a:lnSpc>
          <a:spcPct val="90000"/>
        </a:lnSpc>
        <a:spcBef>
          <a:spcPts val="500"/>
        </a:spcBef>
        <a:buFont typeface="Arial" panose="020B0604020202020204" pitchFamily="34" charset="0"/>
        <a:buNone/>
        <a:tabLst/>
        <a:defRPr sz="4800" b="1" kern="1200">
          <a:solidFill>
            <a:schemeClr val="tx1"/>
          </a:solidFill>
          <a:latin typeface="Corbel" panose="020B0503020204020204" pitchFamily="34" charset="0"/>
          <a:ea typeface="+mn-ea"/>
          <a:cs typeface="+mn-cs"/>
        </a:defRPr>
      </a:lvl4pPr>
      <a:lvl5pPr marL="11113"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B34AC05-4A12-4DDB-A3BC-66A3CB1E3B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F9139691-813E-4260-841D-2A3895675D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5097B5A-0D3E-4D28-9FED-5710AA0DCB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629DA7-C0A8-4BC2-8162-5A81565D16F0}" type="datetimeFigureOut">
              <a:rPr lang="nl-NL" smtClean="0"/>
              <a:t>19-5-2025</a:t>
            </a:fld>
            <a:endParaRPr lang="nl-NL"/>
          </a:p>
        </p:txBody>
      </p:sp>
      <p:sp>
        <p:nvSpPr>
          <p:cNvPr id="5" name="Tijdelijke aanduiding voor voettekst 4">
            <a:extLst>
              <a:ext uri="{FF2B5EF4-FFF2-40B4-BE49-F238E27FC236}">
                <a16:creationId xmlns:a16="http://schemas.microsoft.com/office/drawing/2014/main" id="{BF271C5F-4A35-4874-9F1D-3B6BDF398E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90ADF826-3314-4A17-B137-D81C8715C8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2BB16D-E9F8-4D2E-A209-EE2DEBF73C36}" type="slidenum">
              <a:rPr lang="nl-NL" smtClean="0"/>
              <a:t>‹#›</a:t>
            </a:fld>
            <a:endParaRPr lang="nl-NL"/>
          </a:p>
        </p:txBody>
      </p:sp>
    </p:spTree>
    <p:extLst>
      <p:ext uri="{BB962C8B-B14F-4D97-AF65-F5344CB8AC3E}">
        <p14:creationId xmlns:p14="http://schemas.microsoft.com/office/powerpoint/2010/main" val="343694901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5.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0.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25.xml"/><Relationship Id="rId5" Type="http://schemas.openxmlformats.org/officeDocument/2006/relationships/image" Target="../media/image27.png"/><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4F54CBE2-043C-4136-B305-11C1FD6F45B7}"/>
              </a:ext>
            </a:extLst>
          </p:cNvPr>
          <p:cNvSpPr/>
          <p:nvPr/>
        </p:nvSpPr>
        <p:spPr>
          <a:xfrm>
            <a:off x="2246722" y="3657753"/>
            <a:ext cx="7528874" cy="206210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srgbClr val="000000"/>
              </a:solidFill>
              <a:effectLst/>
              <a:uLnTx/>
              <a:uFillTx/>
              <a:latin typeface="Suisse Intl Medium"/>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solidFill>
                  <a:srgbClr val="000000"/>
                </a:solidFill>
                <a:effectLst/>
                <a:uLnTx/>
                <a:uFillTx/>
                <a:latin typeface="Suisse Intl Medium"/>
                <a:ea typeface="+mn-ea"/>
                <a:cs typeface="+mn-cs"/>
              </a:rPr>
              <a:t> </a:t>
            </a:r>
            <a:r>
              <a:rPr kumimoji="0" lang="nl-NL" sz="4800" b="1" i="0" u="none" strike="noStrike" kern="1200" cap="none" spc="0" normalizeH="0" baseline="0" noProof="0" dirty="0">
                <a:ln>
                  <a:noFill/>
                </a:ln>
                <a:effectLst/>
                <a:uLnTx/>
                <a:uFillTx/>
                <a:latin typeface="Calibri" panose="020F0502020204030204"/>
                <a:ea typeface="+mn-ea"/>
                <a:cs typeface="+mn-cs"/>
              </a:rPr>
              <a:t>Úvod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4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Afbeelding 3">
            <a:extLst>
              <a:ext uri="{FF2B5EF4-FFF2-40B4-BE49-F238E27FC236}">
                <a16:creationId xmlns:a16="http://schemas.microsoft.com/office/drawing/2014/main" id="{C0A564A4-6616-4EE5-8BDC-7C216F1052D8}"/>
              </a:ext>
            </a:extLst>
          </p:cNvPr>
          <p:cNvPicPr>
            <a:picLocks noChangeAspect="1"/>
          </p:cNvPicPr>
          <p:nvPr/>
        </p:nvPicPr>
        <p:blipFill>
          <a:blip r:embed="rId2"/>
          <a:stretch>
            <a:fillRect/>
          </a:stretch>
        </p:blipFill>
        <p:spPr>
          <a:xfrm>
            <a:off x="286702" y="199393"/>
            <a:ext cx="1777908" cy="2671720"/>
          </a:xfrm>
          <a:prstGeom prst="rect">
            <a:avLst/>
          </a:prstGeom>
        </p:spPr>
      </p:pic>
      <p:pic>
        <p:nvPicPr>
          <p:cNvPr id="5" name="Afbeelding 4">
            <a:extLst>
              <a:ext uri="{FF2B5EF4-FFF2-40B4-BE49-F238E27FC236}">
                <a16:creationId xmlns:a16="http://schemas.microsoft.com/office/drawing/2014/main" id="{8BDB421A-2494-4C5A-AC56-430AB4BEE9C9}"/>
              </a:ext>
            </a:extLst>
          </p:cNvPr>
          <p:cNvPicPr>
            <a:picLocks noChangeAspect="1"/>
          </p:cNvPicPr>
          <p:nvPr/>
        </p:nvPicPr>
        <p:blipFill>
          <a:blip r:embed="rId3"/>
          <a:stretch>
            <a:fillRect/>
          </a:stretch>
        </p:blipFill>
        <p:spPr>
          <a:xfrm>
            <a:off x="2205647" y="199393"/>
            <a:ext cx="4609108" cy="2671720"/>
          </a:xfrm>
          <a:prstGeom prst="rect">
            <a:avLst/>
          </a:prstGeom>
        </p:spPr>
      </p:pic>
      <p:pic>
        <p:nvPicPr>
          <p:cNvPr id="6" name="Afbeelding 5">
            <a:extLst>
              <a:ext uri="{FF2B5EF4-FFF2-40B4-BE49-F238E27FC236}">
                <a16:creationId xmlns:a16="http://schemas.microsoft.com/office/drawing/2014/main" id="{1A0ABB5D-9C25-4E60-AC87-A66B7739EB0C}"/>
              </a:ext>
            </a:extLst>
          </p:cNvPr>
          <p:cNvPicPr>
            <a:picLocks noChangeAspect="1"/>
          </p:cNvPicPr>
          <p:nvPr/>
        </p:nvPicPr>
        <p:blipFill>
          <a:blip r:embed="rId4"/>
          <a:stretch>
            <a:fillRect/>
          </a:stretch>
        </p:blipFill>
        <p:spPr>
          <a:xfrm>
            <a:off x="6919699" y="199393"/>
            <a:ext cx="4728709" cy="2671720"/>
          </a:xfrm>
          <a:prstGeom prst="rect">
            <a:avLst/>
          </a:prstGeom>
        </p:spPr>
      </p:pic>
    </p:spTree>
    <p:extLst>
      <p:ext uri="{BB962C8B-B14F-4D97-AF65-F5344CB8AC3E}">
        <p14:creationId xmlns:p14="http://schemas.microsoft.com/office/powerpoint/2010/main" val="935912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AEF73-F43F-3F13-2CD6-C40DBC3B3483}"/>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69ADD293-FCE5-3145-7408-096AB2A57DE6}"/>
              </a:ext>
            </a:extLst>
          </p:cNvPr>
          <p:cNvSpPr/>
          <p:nvPr/>
        </p:nvSpPr>
        <p:spPr>
          <a:xfrm>
            <a:off x="217768" y="359773"/>
            <a:ext cx="11782888" cy="686341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effectLst/>
              <a:uLnTx/>
              <a:uFillTx/>
              <a:latin typeface="Suisse Intl Medium"/>
              <a:ea typeface="+mn-ea"/>
              <a:cs typeface="+mn-cs"/>
            </a:endParaRPr>
          </a:p>
          <a:p>
            <a:pPr>
              <a:defRPr/>
            </a:pPr>
            <a:r>
              <a:rPr kumimoji="0" lang="nl-NL" sz="4400" b="1" i="0" u="none" strike="noStrike" kern="1200" cap="none" spc="0" normalizeH="0" baseline="0" noProof="0" dirty="0">
                <a:ln>
                  <a:noFill/>
                </a:ln>
                <a:effectLst/>
                <a:uLnTx/>
                <a:uFillTx/>
                <a:latin typeface="Calibri" panose="020F0502020204030204"/>
                <a:ea typeface="+mn-ea"/>
                <a:cs typeface="+mn-cs"/>
              </a:rPr>
              <a:t>Evropská koordinace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800" b="1" i="1"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800" b="1" i="1" u="none" strike="noStrike" kern="1200" cap="none" spc="0" normalizeH="0" baseline="0" noProof="0" dirty="0">
              <a:ln>
                <a:noFill/>
              </a:ln>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nl-NL" sz="2800" b="1" i="0" u="none" strike="noStrike" kern="1200" cap="none" spc="0" normalizeH="0" baseline="0" noProof="0" dirty="0">
                <a:ln>
                  <a:noFill/>
                </a:ln>
                <a:effectLst/>
                <a:uLnTx/>
                <a:uFillTx/>
                <a:latin typeface="Calibri" panose="020F0502020204030204"/>
                <a:ea typeface="+mn-ea"/>
                <a:cs typeface="+mn-cs"/>
              </a:rPr>
              <a:t>Národní kontaktní osoby (26 národních kontaktních osob)</a:t>
            </a:r>
          </a:p>
          <a:p>
            <a:pPr marL="800100" lvl="1" indent="-342900">
              <a:buFont typeface="Arial" panose="020B0604020202020204" pitchFamily="34" charset="0"/>
              <a:buChar char="•"/>
              <a:defRPr/>
            </a:pPr>
            <a:r>
              <a:rPr lang="nl-NL" sz="2800" i="1" dirty="0">
                <a:latin typeface="+mj-lt"/>
              </a:rPr>
              <a:t>kapitánka Olga Zdeňková (Česká republika)</a:t>
            </a:r>
          </a:p>
          <a:p>
            <a:pPr marL="800100" lvl="1" indent="-342900">
              <a:buFont typeface="Arial" panose="020B0604020202020204" pitchFamily="34" charset="0"/>
              <a:buChar char="•"/>
              <a:defRPr/>
            </a:pPr>
            <a:r>
              <a:rPr lang="nl-NL" sz="2800" i="1" dirty="0">
                <a:latin typeface="+mj-lt"/>
              </a:rPr>
              <a:t>Ineke van Buren (Nizozemsko)</a:t>
            </a:r>
          </a:p>
          <a:p>
            <a:pPr marL="800100" lvl="1" indent="-342900">
              <a:buFont typeface="Arial" panose="020B0604020202020204" pitchFamily="34" charset="0"/>
              <a:buChar char="•"/>
              <a:defRPr/>
            </a:pPr>
            <a:r>
              <a:rPr lang="nl-NL" sz="2800" i="1" dirty="0">
                <a:latin typeface="+mj-lt"/>
              </a:rPr>
              <a:t>....</a:t>
            </a:r>
          </a:p>
          <a:p>
            <a:pPr lvl="1">
              <a:defRPr/>
            </a:pPr>
            <a:endParaRPr kumimoji="0" lang="nl-NL" sz="2800" b="1" i="0" u="none" strike="noStrike" kern="1200" cap="none" spc="0" normalizeH="0" baseline="0" noProof="0" dirty="0">
              <a:ln>
                <a:noFill/>
              </a:ln>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nl-NL" sz="2800" b="1" dirty="0">
                <a:latin typeface="Calibri" panose="020F0502020204030204"/>
              </a:rPr>
              <a:t>Národní akční plány</a:t>
            </a:r>
          </a:p>
          <a:p>
            <a:pPr marL="800100" lvl="1" indent="-342900">
              <a:buFont typeface="Arial" panose="020B0604020202020204" pitchFamily="34" charset="0"/>
              <a:buChar char="•"/>
              <a:defRPr/>
            </a:pPr>
            <a:r>
              <a:rPr kumimoji="0" lang="pl-PL" sz="2800" i="1" u="none" strike="noStrike" kern="1200" cap="none" spc="0" normalizeH="0" baseline="0" noProof="0" dirty="0">
                <a:ln>
                  <a:noFill/>
                </a:ln>
                <a:effectLst/>
                <a:uLnTx/>
                <a:uFillTx/>
                <a:latin typeface="Calibri" panose="020F0502020204030204"/>
                <a:ea typeface="+mn-ea"/>
                <a:cs typeface="+mn-cs"/>
              </a:rPr>
              <a:t>Souvislost s potřebami v zemi</a:t>
            </a:r>
          </a:p>
          <a:p>
            <a:pPr marL="342900" indent="-342900">
              <a:buFont typeface="Arial" panose="020B0604020202020204" pitchFamily="34" charset="0"/>
              <a:buChar char="•"/>
              <a:defRPr/>
            </a:pPr>
            <a:endParaRPr lang="nl-NL" sz="2800" dirty="0">
              <a:latin typeface="Calibri" panose="020F0502020204030204"/>
            </a:endParaRPr>
          </a:p>
          <a:p>
            <a:pPr>
              <a:defRPr/>
            </a:pPr>
            <a:r>
              <a:rPr lang="nl-NL" sz="2800" b="1" dirty="0">
                <a:latin typeface="Calibri" panose="020F0502020204030204"/>
              </a:rPr>
              <a:t>Akční plán pro zónu Evropa</a:t>
            </a:r>
          </a:p>
          <a:p>
            <a:pPr marL="914400" lvl="1" indent="-457200">
              <a:buFont typeface="Arial" panose="020B0604020202020204" pitchFamily="34" charset="0"/>
              <a:buChar char="•"/>
              <a:defRPr/>
            </a:pPr>
            <a:r>
              <a:rPr kumimoji="0" lang="nl-NL" sz="2800" i="1" u="none" strike="noStrike" kern="1200" cap="none" spc="0" normalizeH="0" baseline="0" noProof="0" dirty="0">
                <a:ln>
                  <a:noFill/>
                </a:ln>
                <a:effectLst/>
                <a:uLnTx/>
                <a:uFillTx/>
                <a:latin typeface="Calibri" panose="020F0502020204030204"/>
                <a:ea typeface="+mn-ea"/>
                <a:cs typeface="+mn-cs"/>
              </a:rPr>
              <a:t>Evropská rada MSHTR</a:t>
            </a:r>
            <a:r>
              <a:rPr kumimoji="0" lang="cs-CZ" sz="2800" i="1" u="none" strike="noStrike" kern="1200" cap="none" spc="0" normalizeH="0" baseline="0" noProof="0" dirty="0">
                <a:ln>
                  <a:noFill/>
                </a:ln>
                <a:effectLst/>
                <a:uLnTx/>
                <a:uFillTx/>
                <a:latin typeface="Calibri" panose="020F0502020204030204"/>
                <a:ea typeface="+mn-ea"/>
                <a:cs typeface="+mn-cs"/>
              </a:rPr>
              <a:t> (Moderní otroctví a obchodování s lidmi)</a:t>
            </a:r>
            <a:endParaRPr kumimoji="0" lang="nl-NL" sz="2800" i="1"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400" b="1"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400" b="1" i="0" u="none" strike="noStrike" kern="1200" cap="none" spc="0" normalizeH="0" baseline="0" noProof="0" dirty="0">
              <a:ln>
                <a:noFill/>
              </a:ln>
              <a:effectLst/>
              <a:uLnTx/>
              <a:uFillTx/>
              <a:latin typeface="Calibri" panose="020F0502020204030204"/>
              <a:ea typeface="+mn-ea"/>
              <a:cs typeface="+mn-cs"/>
            </a:endParaRPr>
          </a:p>
        </p:txBody>
      </p:sp>
      <p:pic>
        <p:nvPicPr>
          <p:cNvPr id="3" name="Afbeelding 2">
            <a:extLst>
              <a:ext uri="{FF2B5EF4-FFF2-40B4-BE49-F238E27FC236}">
                <a16:creationId xmlns:a16="http://schemas.microsoft.com/office/drawing/2014/main" id="{DC628D18-A797-1460-0B35-8C83E024446E}"/>
              </a:ext>
            </a:extLst>
          </p:cNvPr>
          <p:cNvPicPr>
            <a:picLocks noChangeAspect="1"/>
          </p:cNvPicPr>
          <p:nvPr/>
        </p:nvPicPr>
        <p:blipFill>
          <a:blip r:embed="rId2"/>
          <a:stretch>
            <a:fillRect/>
          </a:stretch>
        </p:blipFill>
        <p:spPr>
          <a:xfrm>
            <a:off x="9984432" y="260648"/>
            <a:ext cx="1197713" cy="1403034"/>
          </a:xfrm>
          <a:prstGeom prst="rect">
            <a:avLst/>
          </a:prstGeom>
        </p:spPr>
      </p:pic>
    </p:spTree>
    <p:extLst>
      <p:ext uri="{BB962C8B-B14F-4D97-AF65-F5344CB8AC3E}">
        <p14:creationId xmlns:p14="http://schemas.microsoft.com/office/powerpoint/2010/main" val="11181714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DD1AB-77F2-D558-D368-F30002C97DF3}"/>
            </a:ext>
          </a:extLst>
        </p:cNvPr>
        <p:cNvGrpSpPr/>
        <p:nvPr/>
      </p:nvGrpSpPr>
      <p:grpSpPr>
        <a:xfrm>
          <a:off x="0" y="0"/>
          <a:ext cx="0" cy="0"/>
          <a:chOff x="0" y="0"/>
          <a:chExt cx="0" cy="0"/>
        </a:xfrm>
      </p:grpSpPr>
      <p:pic>
        <p:nvPicPr>
          <p:cNvPr id="4" name="Afbeelding 3">
            <a:extLst>
              <a:ext uri="{FF2B5EF4-FFF2-40B4-BE49-F238E27FC236}">
                <a16:creationId xmlns:a16="http://schemas.microsoft.com/office/drawing/2014/main" id="{176760A0-7973-8756-96F9-0A235F859638}"/>
              </a:ext>
            </a:extLst>
          </p:cNvPr>
          <p:cNvPicPr>
            <a:picLocks noChangeAspect="1"/>
          </p:cNvPicPr>
          <p:nvPr/>
        </p:nvPicPr>
        <p:blipFill>
          <a:blip r:embed="rId2"/>
          <a:stretch>
            <a:fillRect/>
          </a:stretch>
        </p:blipFill>
        <p:spPr>
          <a:xfrm>
            <a:off x="7897770" y="2591814"/>
            <a:ext cx="4286718" cy="3673145"/>
          </a:xfrm>
          <a:prstGeom prst="rect">
            <a:avLst/>
          </a:prstGeom>
        </p:spPr>
      </p:pic>
      <p:pic>
        <p:nvPicPr>
          <p:cNvPr id="6" name="Afbeelding 5">
            <a:extLst>
              <a:ext uri="{FF2B5EF4-FFF2-40B4-BE49-F238E27FC236}">
                <a16:creationId xmlns:a16="http://schemas.microsoft.com/office/drawing/2014/main" id="{115E8A73-1B1A-4484-A591-DF03E6953AC7}"/>
              </a:ext>
            </a:extLst>
          </p:cNvPr>
          <p:cNvPicPr>
            <a:picLocks noChangeAspect="1"/>
          </p:cNvPicPr>
          <p:nvPr/>
        </p:nvPicPr>
        <p:blipFill>
          <a:blip r:embed="rId3"/>
          <a:stretch>
            <a:fillRect/>
          </a:stretch>
        </p:blipFill>
        <p:spPr>
          <a:xfrm>
            <a:off x="0" y="1080857"/>
            <a:ext cx="7752184" cy="5184102"/>
          </a:xfrm>
          <a:prstGeom prst="rect">
            <a:avLst/>
          </a:prstGeom>
        </p:spPr>
      </p:pic>
      <p:sp>
        <p:nvSpPr>
          <p:cNvPr id="7" name="Rechthoek 6">
            <a:extLst>
              <a:ext uri="{FF2B5EF4-FFF2-40B4-BE49-F238E27FC236}">
                <a16:creationId xmlns:a16="http://schemas.microsoft.com/office/drawing/2014/main" id="{ABA5107A-8604-5D56-F3FE-F8E5D352A0EE}"/>
              </a:ext>
            </a:extLst>
          </p:cNvPr>
          <p:cNvSpPr/>
          <p:nvPr/>
        </p:nvSpPr>
        <p:spPr>
          <a:xfrm>
            <a:off x="223310" y="-171400"/>
            <a:ext cx="11968690"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effectLst/>
              <a:uLnTx/>
              <a:uFillTx/>
              <a:latin typeface="Suisse Intl Medium"/>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effectLst/>
                <a:uLnTx/>
                <a:uFillTx/>
                <a:latin typeface="Suisse Intl Medium"/>
                <a:ea typeface="+mn-ea"/>
                <a:cs typeface="+mn-cs"/>
              </a:rPr>
              <a:t>Globální index otroctví 2023 - Česká republika</a:t>
            </a:r>
          </a:p>
        </p:txBody>
      </p:sp>
    </p:spTree>
    <p:extLst>
      <p:ext uri="{BB962C8B-B14F-4D97-AF65-F5344CB8AC3E}">
        <p14:creationId xmlns:p14="http://schemas.microsoft.com/office/powerpoint/2010/main" val="4244625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30EF7-DBA1-D072-840F-FD31BCB2CBFF}"/>
            </a:ext>
          </a:extLst>
        </p:cNvPr>
        <p:cNvGrpSpPr/>
        <p:nvPr/>
      </p:nvGrpSpPr>
      <p:grpSpPr>
        <a:xfrm>
          <a:off x="0" y="0"/>
          <a:ext cx="0" cy="0"/>
          <a:chOff x="0" y="0"/>
          <a:chExt cx="0" cy="0"/>
        </a:xfrm>
      </p:grpSpPr>
      <p:sp>
        <p:nvSpPr>
          <p:cNvPr id="7" name="Rechthoek 6">
            <a:extLst>
              <a:ext uri="{FF2B5EF4-FFF2-40B4-BE49-F238E27FC236}">
                <a16:creationId xmlns:a16="http://schemas.microsoft.com/office/drawing/2014/main" id="{24D8AB57-53E1-202D-BE44-72E5DB8BE28B}"/>
              </a:ext>
            </a:extLst>
          </p:cNvPr>
          <p:cNvSpPr/>
          <p:nvPr/>
        </p:nvSpPr>
        <p:spPr>
          <a:xfrm>
            <a:off x="223310" y="-171400"/>
            <a:ext cx="12180588"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effectLst/>
              <a:uLnTx/>
              <a:uFillTx/>
              <a:latin typeface="Suisse Intl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effectLst/>
                <a:uLnTx/>
                <a:uFillTx/>
                <a:latin typeface="Suisse Intl Medium"/>
                <a:ea typeface="+mn-ea"/>
                <a:cs typeface="+mn-cs"/>
              </a:rPr>
              <a:t>Globální index otroctví 2023 - Česká republika</a:t>
            </a:r>
          </a:p>
        </p:txBody>
      </p:sp>
      <p:pic>
        <p:nvPicPr>
          <p:cNvPr id="9" name="Afbeelding 8">
            <a:extLst>
              <a:ext uri="{FF2B5EF4-FFF2-40B4-BE49-F238E27FC236}">
                <a16:creationId xmlns:a16="http://schemas.microsoft.com/office/drawing/2014/main" id="{D8661DDC-D4BB-9CC6-BCDE-75E55393283C}"/>
              </a:ext>
            </a:extLst>
          </p:cNvPr>
          <p:cNvPicPr>
            <a:picLocks noChangeAspect="1"/>
          </p:cNvPicPr>
          <p:nvPr/>
        </p:nvPicPr>
        <p:blipFill>
          <a:blip r:embed="rId2"/>
          <a:stretch>
            <a:fillRect/>
          </a:stretch>
        </p:blipFill>
        <p:spPr>
          <a:xfrm>
            <a:off x="1" y="1481137"/>
            <a:ext cx="12180588" cy="4612834"/>
          </a:xfrm>
          <a:prstGeom prst="rect">
            <a:avLst/>
          </a:prstGeom>
        </p:spPr>
      </p:pic>
    </p:spTree>
    <p:extLst>
      <p:ext uri="{BB962C8B-B14F-4D97-AF65-F5344CB8AC3E}">
        <p14:creationId xmlns:p14="http://schemas.microsoft.com/office/powerpoint/2010/main" val="2957015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96D55-0872-3506-7F49-429081523367}"/>
            </a:ext>
          </a:extLst>
        </p:cNvPr>
        <p:cNvGrpSpPr/>
        <p:nvPr/>
      </p:nvGrpSpPr>
      <p:grpSpPr>
        <a:xfrm>
          <a:off x="0" y="0"/>
          <a:ext cx="0" cy="0"/>
          <a:chOff x="0" y="0"/>
          <a:chExt cx="0" cy="0"/>
        </a:xfrm>
      </p:grpSpPr>
      <p:sp>
        <p:nvSpPr>
          <p:cNvPr id="7" name="Rechthoek 6">
            <a:extLst>
              <a:ext uri="{FF2B5EF4-FFF2-40B4-BE49-F238E27FC236}">
                <a16:creationId xmlns:a16="http://schemas.microsoft.com/office/drawing/2014/main" id="{12A7B826-978F-3879-C44B-17692B0B4413}"/>
              </a:ext>
            </a:extLst>
          </p:cNvPr>
          <p:cNvSpPr/>
          <p:nvPr/>
        </p:nvSpPr>
        <p:spPr>
          <a:xfrm>
            <a:off x="223310" y="-171400"/>
            <a:ext cx="11417306"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effectLst/>
              <a:uLnTx/>
              <a:uFillTx/>
              <a:latin typeface="Suisse Intl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effectLst/>
                <a:uLnTx/>
                <a:uFillTx/>
                <a:latin typeface="Suisse Intl Medium"/>
                <a:ea typeface="+mn-ea"/>
                <a:cs typeface="+mn-cs"/>
              </a:rPr>
              <a:t>Zpráva TIP</a:t>
            </a:r>
            <a:r>
              <a:rPr kumimoji="0" lang="cs-CZ" sz="4800" b="1" i="0" u="none" strike="noStrike" kern="1200" cap="none" spc="0" normalizeH="0" baseline="0" noProof="0" dirty="0">
                <a:ln>
                  <a:noFill/>
                </a:ln>
                <a:effectLst/>
                <a:uLnTx/>
                <a:uFillTx/>
                <a:latin typeface="Suisse Intl Medium"/>
                <a:ea typeface="+mn-ea"/>
                <a:cs typeface="+mn-cs"/>
              </a:rPr>
              <a:t> (obchodování s lidmi)</a:t>
            </a:r>
            <a:r>
              <a:rPr kumimoji="0" lang="nl-NL" sz="4800" b="1" i="0" u="none" strike="noStrike" kern="1200" cap="none" spc="0" normalizeH="0" baseline="0" noProof="0" dirty="0">
                <a:ln>
                  <a:noFill/>
                </a:ln>
                <a:effectLst/>
                <a:uLnTx/>
                <a:uFillTx/>
                <a:latin typeface="Suisse Intl Medium"/>
                <a:ea typeface="+mn-ea"/>
                <a:cs typeface="+mn-cs"/>
              </a:rPr>
              <a:t> 2024</a:t>
            </a:r>
          </a:p>
        </p:txBody>
      </p:sp>
      <p:pic>
        <p:nvPicPr>
          <p:cNvPr id="3" name="Afbeelding 2">
            <a:extLst>
              <a:ext uri="{FF2B5EF4-FFF2-40B4-BE49-F238E27FC236}">
                <a16:creationId xmlns:a16="http://schemas.microsoft.com/office/drawing/2014/main" id="{4D62C977-23DC-9BBF-2E23-3E8BC825B0D9}"/>
              </a:ext>
            </a:extLst>
          </p:cNvPr>
          <p:cNvPicPr>
            <a:picLocks noChangeAspect="1"/>
          </p:cNvPicPr>
          <p:nvPr/>
        </p:nvPicPr>
        <p:blipFill>
          <a:blip r:embed="rId2"/>
          <a:srcRect b="11479"/>
          <a:stretch/>
        </p:blipFill>
        <p:spPr>
          <a:xfrm>
            <a:off x="355655" y="1052736"/>
            <a:ext cx="10361371" cy="5033009"/>
          </a:xfrm>
          <a:prstGeom prst="rect">
            <a:avLst/>
          </a:prstGeom>
        </p:spPr>
      </p:pic>
    </p:spTree>
    <p:extLst>
      <p:ext uri="{BB962C8B-B14F-4D97-AF65-F5344CB8AC3E}">
        <p14:creationId xmlns:p14="http://schemas.microsoft.com/office/powerpoint/2010/main" val="2408107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B341B-E21E-746F-CC49-91089F3DCA1A}"/>
            </a:ext>
          </a:extLst>
        </p:cNvPr>
        <p:cNvGrpSpPr/>
        <p:nvPr/>
      </p:nvGrpSpPr>
      <p:grpSpPr>
        <a:xfrm>
          <a:off x="0" y="0"/>
          <a:ext cx="0" cy="0"/>
          <a:chOff x="0" y="0"/>
          <a:chExt cx="0" cy="0"/>
        </a:xfrm>
      </p:grpSpPr>
      <p:sp>
        <p:nvSpPr>
          <p:cNvPr id="7" name="Rechthoek 6">
            <a:extLst>
              <a:ext uri="{FF2B5EF4-FFF2-40B4-BE49-F238E27FC236}">
                <a16:creationId xmlns:a16="http://schemas.microsoft.com/office/drawing/2014/main" id="{BD845109-62D5-486B-E960-33B23363555F}"/>
              </a:ext>
            </a:extLst>
          </p:cNvPr>
          <p:cNvSpPr/>
          <p:nvPr/>
        </p:nvSpPr>
        <p:spPr>
          <a:xfrm>
            <a:off x="223310" y="-171400"/>
            <a:ext cx="11417306"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effectLst/>
              <a:uLnTx/>
              <a:uFillTx/>
              <a:latin typeface="Suisse Intl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effectLst/>
                <a:uLnTx/>
                <a:uFillTx/>
                <a:latin typeface="Suisse Intl Medium"/>
                <a:ea typeface="+mn-ea"/>
                <a:cs typeface="+mn-cs"/>
              </a:rPr>
              <a:t>Zpráva TIP</a:t>
            </a:r>
            <a:r>
              <a:rPr kumimoji="0" lang="cs-CZ" sz="4800" b="1" i="0" u="none" strike="noStrike" kern="1200" cap="none" spc="0" normalizeH="0" baseline="0" noProof="0" dirty="0">
                <a:ln>
                  <a:noFill/>
                </a:ln>
                <a:effectLst/>
                <a:uLnTx/>
                <a:uFillTx/>
                <a:latin typeface="Suisse Intl Medium"/>
                <a:ea typeface="+mn-ea"/>
                <a:cs typeface="+mn-cs"/>
              </a:rPr>
              <a:t> (obchodování s lidmi)</a:t>
            </a:r>
            <a:r>
              <a:rPr kumimoji="0" lang="nl-NL" sz="4800" b="1" i="0" u="none" strike="noStrike" kern="1200" cap="none" spc="0" normalizeH="0" baseline="0" noProof="0" dirty="0">
                <a:ln>
                  <a:noFill/>
                </a:ln>
                <a:effectLst/>
                <a:uLnTx/>
                <a:uFillTx/>
                <a:latin typeface="Suisse Intl Medium"/>
                <a:ea typeface="+mn-ea"/>
                <a:cs typeface="+mn-cs"/>
              </a:rPr>
              <a:t> 2024</a:t>
            </a:r>
          </a:p>
        </p:txBody>
      </p:sp>
      <p:sp>
        <p:nvSpPr>
          <p:cNvPr id="4" name="Tekstvak 3">
            <a:extLst>
              <a:ext uri="{FF2B5EF4-FFF2-40B4-BE49-F238E27FC236}">
                <a16:creationId xmlns:a16="http://schemas.microsoft.com/office/drawing/2014/main" id="{87FA6F03-43D8-1485-6CE7-10571D3FE499}"/>
              </a:ext>
            </a:extLst>
          </p:cNvPr>
          <p:cNvSpPr txBox="1"/>
          <p:nvPr/>
        </p:nvSpPr>
        <p:spPr>
          <a:xfrm>
            <a:off x="244157" y="844263"/>
            <a:ext cx="11724533" cy="5509200"/>
          </a:xfrm>
          <a:prstGeom prst="rect">
            <a:avLst/>
          </a:prstGeom>
          <a:noFill/>
        </p:spPr>
        <p:txBody>
          <a:bodyPr wrap="square">
            <a:spAutoFit/>
          </a:bodyPr>
          <a:lstStyle/>
          <a:p>
            <a:r>
              <a:rPr lang="en-GB" sz="2000" dirty="0" err="1">
                <a:effectLst/>
                <a:latin typeface="Aptos" panose="020B0004020202020204" pitchFamily="34" charset="0"/>
                <a:ea typeface="Aptos" panose="020B0004020202020204" pitchFamily="34" charset="0"/>
                <a:cs typeface="Times New Roman" panose="02020603050405020304" pitchFamily="18" charset="0"/>
              </a:rPr>
              <a:t>Vláda</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err="1">
                <a:effectLst/>
                <a:latin typeface="Aptos" panose="020B0004020202020204" pitchFamily="34" charset="0"/>
                <a:ea typeface="Aptos" panose="020B0004020202020204" pitchFamily="34" charset="0"/>
                <a:cs typeface="Times New Roman" panose="02020603050405020304" pitchFamily="18" charset="0"/>
              </a:rPr>
              <a:t>České</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err="1">
                <a:effectLst/>
                <a:latin typeface="Aptos" panose="020B0004020202020204" pitchFamily="34" charset="0"/>
                <a:ea typeface="Aptos" panose="020B0004020202020204" pitchFamily="34" charset="0"/>
                <a:cs typeface="Times New Roman" panose="02020603050405020304" pitchFamily="18" charset="0"/>
              </a:rPr>
              <a:t>republiky</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err="1">
                <a:effectLst/>
                <a:latin typeface="Aptos" panose="020B0004020202020204" pitchFamily="34" charset="0"/>
                <a:ea typeface="Aptos" panose="020B0004020202020204" pitchFamily="34" charset="0"/>
                <a:cs typeface="Times New Roman" panose="02020603050405020304" pitchFamily="18" charset="0"/>
              </a:rPr>
              <a:t>plně</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err="1">
                <a:effectLst/>
                <a:latin typeface="Aptos" panose="020B0004020202020204" pitchFamily="34" charset="0"/>
                <a:ea typeface="Aptos" panose="020B0004020202020204" pitchFamily="34" charset="0"/>
                <a:cs typeface="Times New Roman" panose="02020603050405020304" pitchFamily="18" charset="0"/>
              </a:rPr>
              <a:t>splňuje</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err="1">
                <a:effectLst/>
                <a:latin typeface="Aptos" panose="020B0004020202020204" pitchFamily="34" charset="0"/>
                <a:ea typeface="Aptos" panose="020B0004020202020204" pitchFamily="34" charset="0"/>
                <a:cs typeface="Times New Roman" panose="02020603050405020304" pitchFamily="18" charset="0"/>
              </a:rPr>
              <a:t>minimální</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err="1">
                <a:effectLst/>
                <a:latin typeface="Aptos" panose="020B0004020202020204" pitchFamily="34" charset="0"/>
                <a:ea typeface="Aptos" panose="020B0004020202020204" pitchFamily="34" charset="0"/>
                <a:cs typeface="Times New Roman" panose="02020603050405020304" pitchFamily="18" charset="0"/>
              </a:rPr>
              <a:t>standardy</a:t>
            </a:r>
            <a:r>
              <a:rPr lang="en-GB" sz="2000" dirty="0">
                <a:effectLst/>
                <a:latin typeface="Aptos" panose="020B0004020202020204" pitchFamily="34" charset="0"/>
                <a:ea typeface="Aptos" panose="020B0004020202020204" pitchFamily="34" charset="0"/>
                <a:cs typeface="Times New Roman" panose="02020603050405020304" pitchFamily="18" charset="0"/>
              </a:rPr>
              <a:t> pro </a:t>
            </a:r>
            <a:r>
              <a:rPr lang="en-GB" sz="2000" dirty="0" err="1">
                <a:effectLst/>
                <a:latin typeface="Aptos" panose="020B0004020202020204" pitchFamily="34" charset="0"/>
                <a:ea typeface="Aptos" panose="020B0004020202020204" pitchFamily="34" charset="0"/>
                <a:cs typeface="Times New Roman" panose="02020603050405020304" pitchFamily="18" charset="0"/>
              </a:rPr>
              <a:t>eliminaci</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err="1">
                <a:effectLst/>
                <a:latin typeface="Aptos" panose="020B0004020202020204" pitchFamily="34" charset="0"/>
                <a:ea typeface="Aptos" panose="020B0004020202020204" pitchFamily="34" charset="0"/>
                <a:cs typeface="Times New Roman" panose="02020603050405020304" pitchFamily="18" charset="0"/>
              </a:rPr>
              <a:t>obchodování</a:t>
            </a:r>
            <a:r>
              <a:rPr lang="en-GB" sz="2000" dirty="0">
                <a:effectLst/>
                <a:latin typeface="Aptos" panose="020B0004020202020204" pitchFamily="34" charset="0"/>
                <a:ea typeface="Aptos" panose="020B0004020202020204" pitchFamily="34" charset="0"/>
                <a:cs typeface="Times New Roman" panose="02020603050405020304" pitchFamily="18" charset="0"/>
              </a:rPr>
              <a:t> s </a:t>
            </a:r>
            <a:r>
              <a:rPr lang="en-GB" sz="2000" dirty="0" err="1">
                <a:effectLst/>
                <a:latin typeface="Aptos" panose="020B0004020202020204" pitchFamily="34" charset="0"/>
                <a:ea typeface="Aptos" panose="020B0004020202020204" pitchFamily="34" charset="0"/>
                <a:cs typeface="Times New Roman" panose="02020603050405020304" pitchFamily="18" charset="0"/>
              </a:rPr>
              <a:t>lidmi</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err="1">
                <a:effectLst/>
                <a:latin typeface="Aptos" panose="020B0004020202020204" pitchFamily="34" charset="0"/>
                <a:ea typeface="Aptos" panose="020B0004020202020204" pitchFamily="34" charset="0"/>
                <a:cs typeface="Times New Roman" panose="02020603050405020304" pitchFamily="18" charset="0"/>
              </a:rPr>
              <a:t>Pozorovatelé</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err="1">
                <a:effectLst/>
                <a:latin typeface="Aptos" panose="020B0004020202020204" pitchFamily="34" charset="0"/>
                <a:ea typeface="Aptos" panose="020B0004020202020204" pitchFamily="34" charset="0"/>
                <a:cs typeface="Times New Roman" panose="02020603050405020304" pitchFamily="18" charset="0"/>
              </a:rPr>
              <a:t>vyjádřili</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err="1">
                <a:effectLst/>
                <a:latin typeface="Aptos" panose="020B0004020202020204" pitchFamily="34" charset="0"/>
                <a:ea typeface="Aptos" panose="020B0004020202020204" pitchFamily="34" charset="0"/>
                <a:cs typeface="Times New Roman" panose="02020603050405020304" pitchFamily="18" charset="0"/>
              </a:rPr>
              <a:t>obavy</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err="1">
                <a:effectLst/>
                <a:latin typeface="Aptos" panose="020B0004020202020204" pitchFamily="34" charset="0"/>
                <a:ea typeface="Aptos" panose="020B0004020202020204" pitchFamily="34" charset="0"/>
                <a:cs typeface="Times New Roman" panose="02020603050405020304" pitchFamily="18" charset="0"/>
              </a:rPr>
              <a:t>že</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err="1">
                <a:effectLst/>
                <a:latin typeface="Aptos" panose="020B0004020202020204" pitchFamily="34" charset="0"/>
                <a:ea typeface="Aptos" panose="020B0004020202020204" pitchFamily="34" charset="0"/>
                <a:cs typeface="Times New Roman" panose="02020603050405020304" pitchFamily="18" charset="0"/>
              </a:rPr>
              <a:t>úřady</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err="1">
                <a:effectLst/>
                <a:latin typeface="Aptos" panose="020B0004020202020204" pitchFamily="34" charset="0"/>
                <a:ea typeface="Aptos" panose="020B0004020202020204" pitchFamily="34" charset="0"/>
                <a:cs typeface="Times New Roman" panose="02020603050405020304" pitchFamily="18" charset="0"/>
              </a:rPr>
              <a:t>účinně</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err="1">
                <a:effectLst/>
                <a:latin typeface="Aptos" panose="020B0004020202020204" pitchFamily="34" charset="0"/>
                <a:ea typeface="Aptos" panose="020B0004020202020204" pitchFamily="34" charset="0"/>
                <a:cs typeface="Times New Roman" panose="02020603050405020304" pitchFamily="18" charset="0"/>
              </a:rPr>
              <a:t>neidentifikují</a:t>
            </a:r>
            <a:r>
              <a:rPr lang="cs-CZ" sz="2000" dirty="0">
                <a:latin typeface="Aptos" panose="020B0004020202020204" pitchFamily="34" charset="0"/>
                <a:ea typeface="Aptos" panose="020B0004020202020204" pitchFamily="34" charset="0"/>
                <a:cs typeface="Times New Roman" panose="02020603050405020304" pitchFamily="18" charset="0"/>
              </a:rPr>
              <a:t> </a:t>
            </a:r>
            <a:r>
              <a:rPr lang="en-GB" sz="2000" b="1" dirty="0" err="1">
                <a:effectLst/>
                <a:latin typeface="Aptos" panose="020B0004020202020204" pitchFamily="34" charset="0"/>
                <a:ea typeface="Aptos" panose="020B0004020202020204" pitchFamily="34" charset="0"/>
                <a:cs typeface="Times New Roman" panose="02020603050405020304" pitchFamily="18" charset="0"/>
              </a:rPr>
              <a:t>obětí</a:t>
            </a:r>
            <a:r>
              <a:rPr lang="en-GB" sz="2000" b="1" dirty="0">
                <a:effectLst/>
                <a:latin typeface="Aptos" panose="020B0004020202020204" pitchFamily="34" charset="0"/>
                <a:ea typeface="Aptos" panose="020B0004020202020204" pitchFamily="34" charset="0"/>
                <a:cs typeface="Times New Roman" panose="02020603050405020304" pitchFamily="18" charset="0"/>
              </a:rPr>
              <a:t> </a:t>
            </a:r>
            <a:r>
              <a:rPr lang="en-GB" sz="2000" b="1" dirty="0" err="1">
                <a:effectLst/>
                <a:latin typeface="Aptos" panose="020B0004020202020204" pitchFamily="34" charset="0"/>
                <a:ea typeface="Aptos" panose="020B0004020202020204" pitchFamily="34" charset="0"/>
                <a:cs typeface="Times New Roman" panose="02020603050405020304" pitchFamily="18" charset="0"/>
              </a:rPr>
              <a:t>obchodování</a:t>
            </a:r>
            <a:r>
              <a:rPr lang="en-GB" sz="2000" b="1" dirty="0">
                <a:effectLst/>
                <a:latin typeface="Aptos" panose="020B0004020202020204" pitchFamily="34" charset="0"/>
                <a:ea typeface="Aptos" panose="020B0004020202020204" pitchFamily="34" charset="0"/>
                <a:cs typeface="Times New Roman" panose="02020603050405020304" pitchFamily="18" charset="0"/>
              </a:rPr>
              <a:t> s </a:t>
            </a:r>
            <a:r>
              <a:rPr lang="en-GB" sz="2000" b="1" dirty="0" err="1">
                <a:effectLst/>
                <a:latin typeface="Aptos" panose="020B0004020202020204" pitchFamily="34" charset="0"/>
                <a:ea typeface="Aptos" panose="020B0004020202020204" pitchFamily="34" charset="0"/>
                <a:cs typeface="Times New Roman" panose="02020603050405020304" pitchFamily="18" charset="0"/>
              </a:rPr>
              <a:t>lidmi</a:t>
            </a:r>
            <a:r>
              <a:rPr lang="en-GB" sz="2000" b="1" dirty="0">
                <a:effectLst/>
                <a:latin typeface="Aptos" panose="020B0004020202020204" pitchFamily="34" charset="0"/>
                <a:ea typeface="Aptos" panose="020B0004020202020204" pitchFamily="34" charset="0"/>
                <a:cs typeface="Times New Roman" panose="02020603050405020304" pitchFamily="18" charset="0"/>
              </a:rPr>
              <a:t> a </a:t>
            </a:r>
            <a:r>
              <a:rPr lang="en-GB" sz="2000" b="1" dirty="0" err="1">
                <a:effectLst/>
                <a:latin typeface="Aptos" panose="020B0004020202020204" pitchFamily="34" charset="0"/>
                <a:ea typeface="Aptos" panose="020B0004020202020204" pitchFamily="34" charset="0"/>
                <a:cs typeface="Times New Roman" panose="02020603050405020304" pitchFamily="18" charset="0"/>
              </a:rPr>
              <a:t>obětí</a:t>
            </a:r>
            <a:r>
              <a:rPr lang="en-GB" sz="2000" b="1" dirty="0">
                <a:effectLst/>
                <a:latin typeface="Aptos" panose="020B0004020202020204" pitchFamily="34" charset="0"/>
                <a:ea typeface="Aptos" panose="020B0004020202020204" pitchFamily="34" charset="0"/>
                <a:cs typeface="Times New Roman" panose="02020603050405020304" pitchFamily="18" charset="0"/>
              </a:rPr>
              <a:t> </a:t>
            </a:r>
            <a:r>
              <a:rPr lang="en-GB" sz="2000" b="1" dirty="0" err="1">
                <a:effectLst/>
                <a:latin typeface="Aptos" panose="020B0004020202020204" pitchFamily="34" charset="0"/>
                <a:ea typeface="Aptos" panose="020B0004020202020204" pitchFamily="34" charset="0"/>
                <a:cs typeface="Times New Roman" panose="02020603050405020304" pitchFamily="18" charset="0"/>
              </a:rPr>
              <a:t>obchodování</a:t>
            </a:r>
            <a:r>
              <a:rPr lang="en-GB" sz="2000" b="1" dirty="0">
                <a:effectLst/>
                <a:latin typeface="Aptos" panose="020B0004020202020204" pitchFamily="34" charset="0"/>
                <a:ea typeface="Aptos" panose="020B0004020202020204" pitchFamily="34" charset="0"/>
                <a:cs typeface="Times New Roman" panose="02020603050405020304" pitchFamily="18" charset="0"/>
              </a:rPr>
              <a:t> s </a:t>
            </a:r>
            <a:r>
              <a:rPr lang="en-GB" sz="2000" b="1" dirty="0" err="1">
                <a:effectLst/>
                <a:latin typeface="Aptos" panose="020B0004020202020204" pitchFamily="34" charset="0"/>
                <a:ea typeface="Aptos" panose="020B0004020202020204" pitchFamily="34" charset="0"/>
                <a:cs typeface="Times New Roman" panose="02020603050405020304" pitchFamily="18" charset="0"/>
              </a:rPr>
              <a:t>dětmi</a:t>
            </a:r>
            <a:endParaRPr lang="en-GB" sz="2000" b="1" dirty="0">
              <a:effectLst/>
              <a:latin typeface="Aptos" panose="020B0004020202020204" pitchFamily="34" charset="0"/>
              <a:ea typeface="Aptos" panose="020B0004020202020204" pitchFamily="34" charset="0"/>
              <a:cs typeface="Times New Roman" panose="02020603050405020304" pitchFamily="18" charset="0"/>
            </a:endParaRPr>
          </a:p>
          <a:p>
            <a:endParaRPr lang="en-GB" sz="2000" dirty="0">
              <a:effectLst/>
              <a:latin typeface="Aptos" panose="020B0004020202020204" pitchFamily="34" charset="0"/>
              <a:ea typeface="Aptos" panose="020B0004020202020204" pitchFamily="34" charset="0"/>
              <a:cs typeface="Times New Roman" panose="02020603050405020304" pitchFamily="18" charset="0"/>
            </a:endParaRPr>
          </a:p>
          <a:p>
            <a:r>
              <a:rPr lang="en-GB" sz="2800" b="1" dirty="0" err="1">
                <a:effectLst/>
                <a:latin typeface="Aptos" panose="020B0004020202020204" pitchFamily="34" charset="0"/>
                <a:ea typeface="Aptos" panose="020B0004020202020204" pitchFamily="34" charset="0"/>
                <a:cs typeface="Times New Roman" panose="02020603050405020304" pitchFamily="18" charset="0"/>
              </a:rPr>
              <a:t>Doporučení</a:t>
            </a:r>
            <a:r>
              <a:rPr lang="en-GB" sz="2800" b="1" dirty="0">
                <a:effectLst/>
                <a:latin typeface="Aptos" panose="020B0004020202020204" pitchFamily="34" charset="0"/>
                <a:ea typeface="Aptos" panose="020B0004020202020204" pitchFamily="34" charset="0"/>
                <a:cs typeface="Times New Roman" panose="02020603050405020304" pitchFamily="18" charset="0"/>
              </a:rPr>
              <a:t>:</a:t>
            </a:r>
          </a:p>
          <a:p>
            <a:pPr marL="285750" indent="-285750">
              <a:buFont typeface="Arial" panose="020B0604020202020204" pitchFamily="34" charset="0"/>
              <a:buChar char="•"/>
            </a:pPr>
            <a:r>
              <a:rPr lang="en-GB" sz="2000" dirty="0" err="1">
                <a:effectLst/>
                <a:latin typeface="Aptos" panose="020B0004020202020204" pitchFamily="34" charset="0"/>
                <a:ea typeface="Aptos" panose="020B0004020202020204" pitchFamily="34" charset="0"/>
                <a:cs typeface="Times New Roman" panose="02020603050405020304" pitchFamily="18" charset="0"/>
              </a:rPr>
              <a:t>Zlepšit</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err="1">
                <a:effectLst/>
                <a:latin typeface="Aptos" panose="020B0004020202020204" pitchFamily="34" charset="0"/>
                <a:ea typeface="Aptos" panose="020B0004020202020204" pitchFamily="34" charset="0"/>
                <a:cs typeface="Times New Roman" panose="02020603050405020304" pitchFamily="18" charset="0"/>
              </a:rPr>
              <a:t>identifikaci</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r>
              <a:rPr lang="en-GB" sz="2000" b="1" dirty="0" err="1">
                <a:effectLst/>
                <a:latin typeface="Aptos" panose="020B0004020202020204" pitchFamily="34" charset="0"/>
                <a:ea typeface="Aptos" panose="020B0004020202020204" pitchFamily="34" charset="0"/>
                <a:cs typeface="Times New Roman" panose="02020603050405020304" pitchFamily="18" charset="0"/>
              </a:rPr>
              <a:t>obětí</a:t>
            </a:r>
            <a:r>
              <a:rPr lang="en-GB" sz="2000" b="1" dirty="0">
                <a:effectLst/>
                <a:latin typeface="Aptos" panose="020B0004020202020204" pitchFamily="34" charset="0"/>
                <a:ea typeface="Aptos" panose="020B0004020202020204" pitchFamily="34" charset="0"/>
                <a:cs typeface="Times New Roman" panose="02020603050405020304" pitchFamily="18" charset="0"/>
              </a:rPr>
              <a:t> </a:t>
            </a:r>
            <a:r>
              <a:rPr lang="en-GB" sz="2000" b="1" dirty="0" err="1">
                <a:effectLst/>
                <a:latin typeface="Aptos" panose="020B0004020202020204" pitchFamily="34" charset="0"/>
                <a:ea typeface="Aptos" panose="020B0004020202020204" pitchFamily="34" charset="0"/>
                <a:cs typeface="Times New Roman" panose="02020603050405020304" pitchFamily="18" charset="0"/>
              </a:rPr>
              <a:t>obchodování</a:t>
            </a:r>
            <a:r>
              <a:rPr lang="en-GB" sz="2000" b="1" dirty="0">
                <a:effectLst/>
                <a:latin typeface="Aptos" panose="020B0004020202020204" pitchFamily="34" charset="0"/>
                <a:ea typeface="Aptos" panose="020B0004020202020204" pitchFamily="34" charset="0"/>
                <a:cs typeface="Times New Roman" panose="02020603050405020304" pitchFamily="18" charset="0"/>
              </a:rPr>
              <a:t> s </a:t>
            </a:r>
            <a:r>
              <a:rPr lang="en-GB" sz="2000" b="1" dirty="0" err="1">
                <a:effectLst/>
                <a:latin typeface="Aptos" panose="020B0004020202020204" pitchFamily="34" charset="0"/>
                <a:ea typeface="Aptos" panose="020B0004020202020204" pitchFamily="34" charset="0"/>
                <a:cs typeface="Times New Roman" panose="02020603050405020304" pitchFamily="18" charset="0"/>
              </a:rPr>
              <a:t>dětmi</a:t>
            </a:r>
            <a:r>
              <a:rPr lang="en-GB" sz="2000" b="1"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a:effectLst/>
                <a:latin typeface="Aptos" panose="020B0004020202020204" pitchFamily="34" charset="0"/>
                <a:ea typeface="Aptos" panose="020B0004020202020204" pitchFamily="34" charset="0"/>
                <a:cs typeface="Times New Roman" panose="02020603050405020304" pitchFamily="18" charset="0"/>
              </a:rPr>
              <a:t>(</a:t>
            </a:r>
            <a:r>
              <a:rPr lang="en-GB" sz="2000" dirty="0" err="1">
                <a:effectLst/>
                <a:latin typeface="Aptos" panose="020B0004020202020204" pitchFamily="34" charset="0"/>
                <a:ea typeface="Aptos" panose="020B0004020202020204" pitchFamily="34" charset="0"/>
                <a:cs typeface="Times New Roman" panose="02020603050405020304" pitchFamily="18" charset="0"/>
              </a:rPr>
              <a:t>děti</a:t>
            </a:r>
            <a:r>
              <a:rPr lang="en-GB" sz="2000" dirty="0">
                <a:effectLst/>
                <a:latin typeface="Aptos" panose="020B0004020202020204" pitchFamily="34" charset="0"/>
                <a:ea typeface="Aptos" panose="020B0004020202020204" pitchFamily="34" charset="0"/>
                <a:cs typeface="Times New Roman" panose="02020603050405020304" pitchFamily="18" charset="0"/>
              </a:rPr>
              <a:t> bez </a:t>
            </a:r>
            <a:r>
              <a:rPr lang="en-GB" sz="2000" dirty="0" err="1">
                <a:effectLst/>
                <a:latin typeface="Aptos" panose="020B0004020202020204" pitchFamily="34" charset="0"/>
                <a:ea typeface="Aptos" panose="020B0004020202020204" pitchFamily="34" charset="0"/>
                <a:cs typeface="Times New Roman" panose="02020603050405020304" pitchFamily="18" charset="0"/>
              </a:rPr>
              <a:t>doprovodu</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err="1">
                <a:effectLst/>
                <a:latin typeface="Aptos" panose="020B0004020202020204" pitchFamily="34" charset="0"/>
                <a:ea typeface="Aptos" panose="020B0004020202020204" pitchFamily="34" charset="0"/>
                <a:cs typeface="Times New Roman" panose="02020603050405020304" pitchFamily="18" charset="0"/>
              </a:rPr>
              <a:t>děti</a:t>
            </a:r>
            <a:r>
              <a:rPr lang="en-GB" sz="2000" dirty="0">
                <a:effectLst/>
                <a:latin typeface="Aptos" panose="020B0004020202020204" pitchFamily="34" charset="0"/>
                <a:ea typeface="Aptos" panose="020B0004020202020204" pitchFamily="34" charset="0"/>
                <a:cs typeface="Times New Roman" panose="02020603050405020304" pitchFamily="18" charset="0"/>
              </a:rPr>
              <a:t> v </a:t>
            </a:r>
            <a:r>
              <a:rPr lang="en-GB" sz="2000" dirty="0" err="1">
                <a:effectLst/>
                <a:latin typeface="Aptos" panose="020B0004020202020204" pitchFamily="34" charset="0"/>
                <a:ea typeface="Aptos" panose="020B0004020202020204" pitchFamily="34" charset="0"/>
                <a:cs typeface="Times New Roman" panose="02020603050405020304" pitchFamily="18" charset="0"/>
              </a:rPr>
              <a:t>ústavní</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err="1">
                <a:effectLst/>
                <a:latin typeface="Aptos" panose="020B0004020202020204" pitchFamily="34" charset="0"/>
                <a:ea typeface="Aptos" panose="020B0004020202020204" pitchFamily="34" charset="0"/>
                <a:cs typeface="Times New Roman" panose="02020603050405020304" pitchFamily="18" charset="0"/>
              </a:rPr>
              <a:t>péči</a:t>
            </a:r>
            <a:r>
              <a:rPr lang="en-GB" sz="2000" dirty="0">
                <a:effectLst/>
                <a:latin typeface="Aptos" panose="020B0004020202020204" pitchFamily="34" charset="0"/>
                <a:ea typeface="Aptos" panose="020B0004020202020204" pitchFamily="34" charset="0"/>
                <a:cs typeface="Times New Roman" panose="02020603050405020304" pitchFamily="18" charset="0"/>
              </a:rPr>
              <a:t>).</a:t>
            </a:r>
          </a:p>
          <a:p>
            <a:pPr marL="285750" indent="-285750">
              <a:buFont typeface="Arial" panose="020B0604020202020204" pitchFamily="34" charset="0"/>
              <a:buChar char="•"/>
            </a:pPr>
            <a:r>
              <a:rPr lang="en-GB" sz="2000" dirty="0" err="1">
                <a:effectLst/>
                <a:latin typeface="Aptos" panose="020B0004020202020204" pitchFamily="34" charset="0"/>
                <a:ea typeface="Aptos" panose="020B0004020202020204" pitchFamily="34" charset="0"/>
                <a:cs typeface="Times New Roman" panose="02020603050405020304" pitchFamily="18" charset="0"/>
              </a:rPr>
              <a:t>Identifikovat</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r>
              <a:rPr lang="en-GB" sz="2000" b="1" dirty="0" err="1">
                <a:effectLst/>
                <a:latin typeface="Aptos" panose="020B0004020202020204" pitchFamily="34" charset="0"/>
                <a:ea typeface="Aptos" panose="020B0004020202020204" pitchFamily="34" charset="0"/>
                <a:cs typeface="Times New Roman" panose="02020603050405020304" pitchFamily="18" charset="0"/>
              </a:rPr>
              <a:t>zranitelné</a:t>
            </a:r>
            <a:r>
              <a:rPr lang="en-GB" sz="2000" b="1" dirty="0">
                <a:effectLst/>
                <a:latin typeface="Aptos" panose="020B0004020202020204" pitchFamily="34" charset="0"/>
                <a:ea typeface="Aptos" panose="020B0004020202020204" pitchFamily="34" charset="0"/>
                <a:cs typeface="Times New Roman" panose="02020603050405020304" pitchFamily="18" charset="0"/>
              </a:rPr>
              <a:t> </a:t>
            </a:r>
            <a:r>
              <a:rPr lang="en-GB" sz="2000" b="1" dirty="0" err="1">
                <a:effectLst/>
                <a:latin typeface="Aptos" panose="020B0004020202020204" pitchFamily="34" charset="0"/>
                <a:ea typeface="Aptos" panose="020B0004020202020204" pitchFamily="34" charset="0"/>
                <a:cs typeface="Times New Roman" panose="02020603050405020304" pitchFamily="18" charset="0"/>
              </a:rPr>
              <a:t>skupiny</a:t>
            </a:r>
            <a:r>
              <a:rPr lang="en-GB" sz="2000" b="1" dirty="0">
                <a:effectLst/>
                <a:latin typeface="Aptos" panose="020B0004020202020204" pitchFamily="34" charset="0"/>
                <a:ea typeface="Aptos" panose="020B0004020202020204" pitchFamily="34" charset="0"/>
                <a:cs typeface="Times New Roman" panose="02020603050405020304" pitchFamily="18" charset="0"/>
              </a:rPr>
              <a:t> </a:t>
            </a:r>
            <a:r>
              <a:rPr lang="en-GB" sz="2000" b="1" dirty="0" err="1">
                <a:effectLst/>
                <a:latin typeface="Aptos" panose="020B0004020202020204" pitchFamily="34" charset="0"/>
                <a:ea typeface="Aptos" panose="020B0004020202020204" pitchFamily="34" charset="0"/>
                <a:cs typeface="Times New Roman" panose="02020603050405020304" pitchFamily="18" charset="0"/>
              </a:rPr>
              <a:t>obyvatelstva</a:t>
            </a:r>
            <a:r>
              <a:rPr lang="en-GB" sz="2000" b="1" dirty="0">
                <a:effectLst/>
                <a:latin typeface="Aptos" panose="020B0004020202020204" pitchFamily="34" charset="0"/>
                <a:ea typeface="Aptos" panose="020B0004020202020204" pitchFamily="34" charset="0"/>
                <a:cs typeface="Times New Roman" panose="02020603050405020304" pitchFamily="18" charset="0"/>
              </a:rPr>
              <a:t>:</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err="1">
                <a:effectLst/>
                <a:latin typeface="Aptos" panose="020B0004020202020204" pitchFamily="34" charset="0"/>
                <a:ea typeface="Aptos" panose="020B0004020202020204" pitchFamily="34" charset="0"/>
                <a:cs typeface="Times New Roman" panose="02020603050405020304" pitchFamily="18" charset="0"/>
              </a:rPr>
              <a:t>žadatele</a:t>
            </a:r>
            <a:r>
              <a:rPr lang="en-GB" sz="2000" dirty="0">
                <a:effectLst/>
                <a:latin typeface="Aptos" panose="020B0004020202020204" pitchFamily="34" charset="0"/>
                <a:ea typeface="Aptos" panose="020B0004020202020204" pitchFamily="34" charset="0"/>
                <a:cs typeface="Times New Roman" panose="02020603050405020304" pitchFamily="18" charset="0"/>
              </a:rPr>
              <a:t> o </a:t>
            </a:r>
            <a:r>
              <a:rPr lang="en-GB" sz="2000" dirty="0" err="1">
                <a:effectLst/>
                <a:latin typeface="Aptos" panose="020B0004020202020204" pitchFamily="34" charset="0"/>
                <a:ea typeface="Aptos" panose="020B0004020202020204" pitchFamily="34" charset="0"/>
                <a:cs typeface="Times New Roman" panose="02020603050405020304" pitchFamily="18" charset="0"/>
              </a:rPr>
              <a:t>azyl</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err="1">
                <a:effectLst/>
                <a:latin typeface="Aptos" panose="020B0004020202020204" pitchFamily="34" charset="0"/>
                <a:ea typeface="Aptos" panose="020B0004020202020204" pitchFamily="34" charset="0"/>
                <a:cs typeface="Times New Roman" panose="02020603050405020304" pitchFamily="18" charset="0"/>
              </a:rPr>
              <a:t>migrující</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err="1">
                <a:effectLst/>
                <a:latin typeface="Aptos" panose="020B0004020202020204" pitchFamily="34" charset="0"/>
                <a:ea typeface="Aptos" panose="020B0004020202020204" pitchFamily="34" charset="0"/>
                <a:cs typeface="Times New Roman" panose="02020603050405020304" pitchFamily="18" charset="0"/>
              </a:rPr>
              <a:t>pracovníky</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err="1">
                <a:effectLst/>
                <a:latin typeface="Aptos" panose="020B0004020202020204" pitchFamily="34" charset="0"/>
                <a:ea typeface="Aptos" panose="020B0004020202020204" pitchFamily="34" charset="0"/>
                <a:cs typeface="Times New Roman" panose="02020603050405020304" pitchFamily="18" charset="0"/>
              </a:rPr>
              <a:t>osoby</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err="1">
                <a:effectLst/>
                <a:latin typeface="Aptos" panose="020B0004020202020204" pitchFamily="34" charset="0"/>
                <a:ea typeface="Aptos" panose="020B0004020202020204" pitchFamily="34" charset="0"/>
                <a:cs typeface="Times New Roman" panose="02020603050405020304" pitchFamily="18" charset="0"/>
              </a:rPr>
              <a:t>zadržené</a:t>
            </a:r>
            <a:r>
              <a:rPr lang="en-GB" sz="2000" dirty="0">
                <a:effectLst/>
                <a:latin typeface="Aptos" panose="020B0004020202020204" pitchFamily="34" charset="0"/>
                <a:ea typeface="Aptos" panose="020B0004020202020204" pitchFamily="34" charset="0"/>
                <a:cs typeface="Times New Roman" panose="02020603050405020304" pitchFamily="18" charset="0"/>
              </a:rPr>
              <a:t> v </a:t>
            </a:r>
            <a:r>
              <a:rPr lang="en-GB" sz="2000" dirty="0" err="1">
                <a:effectLst/>
                <a:latin typeface="Aptos" panose="020B0004020202020204" pitchFamily="34" charset="0"/>
                <a:ea typeface="Aptos" panose="020B0004020202020204" pitchFamily="34" charset="0"/>
                <a:cs typeface="Times New Roman" panose="02020603050405020304" pitchFamily="18" charset="0"/>
              </a:rPr>
              <a:t>imigračních</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err="1">
                <a:effectLst/>
                <a:latin typeface="Aptos" panose="020B0004020202020204" pitchFamily="34" charset="0"/>
                <a:ea typeface="Aptos" panose="020B0004020202020204" pitchFamily="34" charset="0"/>
                <a:cs typeface="Times New Roman" panose="02020603050405020304" pitchFamily="18" charset="0"/>
              </a:rPr>
              <a:t>zařízeních</a:t>
            </a:r>
            <a:r>
              <a:rPr lang="en-GB" sz="2000" dirty="0">
                <a:effectLst/>
                <a:latin typeface="Aptos" panose="020B0004020202020204" pitchFamily="34" charset="0"/>
                <a:ea typeface="Aptos" panose="020B0004020202020204" pitchFamily="34" charset="0"/>
                <a:cs typeface="Times New Roman" panose="02020603050405020304" pitchFamily="18" charset="0"/>
              </a:rPr>
              <a:t>.</a:t>
            </a:r>
          </a:p>
          <a:p>
            <a:pPr marL="285750" indent="-285750">
              <a:buFont typeface="Arial" panose="020B0604020202020204" pitchFamily="34" charset="0"/>
              <a:buChar char="•"/>
            </a:pPr>
            <a:endParaRPr lang="en-GB" sz="2000" dirty="0">
              <a:effectLst/>
              <a:latin typeface="Aptos" panose="020B0004020202020204" pitchFamily="34" charset="0"/>
              <a:ea typeface="Aptos" panose="020B0004020202020204" pitchFamily="34" charset="0"/>
              <a:cs typeface="Times New Roman" panose="02020603050405020304" pitchFamily="18" charset="0"/>
            </a:endParaRPr>
          </a:p>
          <a:p>
            <a:r>
              <a:rPr lang="en-GB" sz="2800" b="1" dirty="0" err="1">
                <a:latin typeface="Aptos" panose="020B0004020202020204" pitchFamily="34" charset="0"/>
                <a:ea typeface="Aptos" panose="020B0004020202020204" pitchFamily="34" charset="0"/>
                <a:cs typeface="Times New Roman" panose="02020603050405020304" pitchFamily="18" charset="0"/>
              </a:rPr>
              <a:t>Profil</a:t>
            </a:r>
            <a:endParaRPr lang="cs-CZ" sz="2800" b="1" dirty="0">
              <a:latin typeface="Aptos" panose="020B0004020202020204" pitchFamily="34" charset="0"/>
              <a:ea typeface="Aptos" panose="020B0004020202020204" pitchFamily="34" charset="0"/>
              <a:cs typeface="Times New Roman" panose="02020603050405020304" pitchFamily="18" charset="0"/>
            </a:endParaRPr>
          </a:p>
          <a:p>
            <a:r>
              <a:rPr lang="en-GB" sz="2000" b="1" dirty="0" err="1">
                <a:effectLst/>
                <a:latin typeface="Aptos" panose="020B0004020202020204" pitchFamily="34" charset="0"/>
                <a:ea typeface="Aptos" panose="020B0004020202020204" pitchFamily="34" charset="0"/>
                <a:cs typeface="Times New Roman" panose="02020603050405020304" pitchFamily="18" charset="0"/>
              </a:rPr>
              <a:t>Sexuální</a:t>
            </a:r>
            <a:r>
              <a:rPr lang="en-GB" sz="2000" b="1" dirty="0">
                <a:effectLst/>
                <a:latin typeface="Aptos" panose="020B0004020202020204" pitchFamily="34" charset="0"/>
                <a:ea typeface="Aptos" panose="020B0004020202020204" pitchFamily="34" charset="0"/>
                <a:cs typeface="Times New Roman" panose="02020603050405020304" pitchFamily="18" charset="0"/>
              </a:rPr>
              <a:t> </a:t>
            </a:r>
            <a:r>
              <a:rPr lang="en-GB" sz="2000" b="1" dirty="0" err="1">
                <a:effectLst/>
                <a:latin typeface="Aptos" panose="020B0004020202020204" pitchFamily="34" charset="0"/>
                <a:ea typeface="Aptos" panose="020B0004020202020204" pitchFamily="34" charset="0"/>
                <a:cs typeface="Times New Roman" panose="02020603050405020304" pitchFamily="18" charset="0"/>
              </a:rPr>
              <a:t>obchodování</a:t>
            </a:r>
            <a:r>
              <a:rPr lang="en-GB" sz="2000" b="1"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err="1">
                <a:effectLst/>
                <a:latin typeface="Aptos" panose="020B0004020202020204" pitchFamily="34" charset="0"/>
                <a:ea typeface="Aptos" panose="020B0004020202020204" pitchFamily="34" charset="0"/>
                <a:cs typeface="Times New Roman" panose="02020603050405020304" pitchFamily="18" charset="0"/>
              </a:rPr>
              <a:t>ženy</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err="1">
                <a:effectLst/>
                <a:latin typeface="Aptos" panose="020B0004020202020204" pitchFamily="34" charset="0"/>
                <a:ea typeface="Aptos" panose="020B0004020202020204" pitchFamily="34" charset="0"/>
                <a:cs typeface="Times New Roman" panose="02020603050405020304" pitchFamily="18" charset="0"/>
              </a:rPr>
              <a:t>dívky</a:t>
            </a:r>
            <a:r>
              <a:rPr lang="en-GB" sz="2000" dirty="0">
                <a:effectLst/>
                <a:latin typeface="Aptos" panose="020B0004020202020204" pitchFamily="34" charset="0"/>
                <a:ea typeface="Aptos" panose="020B0004020202020204" pitchFamily="34" charset="0"/>
                <a:cs typeface="Times New Roman" panose="02020603050405020304" pitchFamily="18" charset="0"/>
              </a:rPr>
              <a:t> a </a:t>
            </a:r>
            <a:r>
              <a:rPr lang="en-GB" sz="2000" dirty="0" err="1">
                <a:effectLst/>
                <a:latin typeface="Aptos" panose="020B0004020202020204" pitchFamily="34" charset="0"/>
                <a:ea typeface="Aptos" panose="020B0004020202020204" pitchFamily="34" charset="0"/>
                <a:cs typeface="Times New Roman" panose="02020603050405020304" pitchFamily="18" charset="0"/>
              </a:rPr>
              <a:t>chlapci</a:t>
            </a:r>
            <a:r>
              <a:rPr lang="en-GB" sz="2000" dirty="0">
                <a:effectLst/>
                <a:latin typeface="Aptos" panose="020B0004020202020204" pitchFamily="34" charset="0"/>
                <a:ea typeface="Aptos" panose="020B0004020202020204" pitchFamily="34" charset="0"/>
                <a:cs typeface="Times New Roman" panose="02020603050405020304" pitchFamily="18" charset="0"/>
              </a:rPr>
              <a:t> z </a:t>
            </a:r>
            <a:r>
              <a:rPr lang="en-GB" sz="2000" dirty="0" err="1">
                <a:effectLst/>
                <a:latin typeface="Aptos" panose="020B0004020202020204" pitchFamily="34" charset="0"/>
                <a:ea typeface="Aptos" panose="020B0004020202020204" pitchFamily="34" charset="0"/>
                <a:cs typeface="Times New Roman" panose="02020603050405020304" pitchFamily="18" charset="0"/>
              </a:rPr>
              <a:t>Česka</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err="1">
                <a:effectLst/>
                <a:latin typeface="Aptos" panose="020B0004020202020204" pitchFamily="34" charset="0"/>
                <a:ea typeface="Aptos" panose="020B0004020202020204" pitchFamily="34" charset="0"/>
                <a:cs typeface="Times New Roman" panose="02020603050405020304" pitchFamily="18" charset="0"/>
              </a:rPr>
              <a:t>Slovenska</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err="1">
                <a:effectLst/>
                <a:latin typeface="Aptos" panose="020B0004020202020204" pitchFamily="34" charset="0"/>
                <a:ea typeface="Aptos" panose="020B0004020202020204" pitchFamily="34" charset="0"/>
                <a:cs typeface="Times New Roman" panose="02020603050405020304" pitchFamily="18" charset="0"/>
              </a:rPr>
              <a:t>Ukrajiny</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err="1">
                <a:effectLst/>
                <a:latin typeface="Aptos" panose="020B0004020202020204" pitchFamily="34" charset="0"/>
                <a:ea typeface="Aptos" panose="020B0004020202020204" pitchFamily="34" charset="0"/>
                <a:cs typeface="Times New Roman" panose="02020603050405020304" pitchFamily="18" charset="0"/>
              </a:rPr>
              <a:t>Rumunska</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err="1">
                <a:effectLst/>
                <a:latin typeface="Aptos" panose="020B0004020202020204" pitchFamily="34" charset="0"/>
                <a:ea typeface="Aptos" panose="020B0004020202020204" pitchFamily="34" charset="0"/>
                <a:cs typeface="Times New Roman" panose="02020603050405020304" pitchFamily="18" charset="0"/>
              </a:rPr>
              <a:t>Bulharska</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err="1">
                <a:effectLst/>
                <a:latin typeface="Aptos" panose="020B0004020202020204" pitchFamily="34" charset="0"/>
                <a:ea typeface="Aptos" panose="020B0004020202020204" pitchFamily="34" charset="0"/>
                <a:cs typeface="Times New Roman" panose="02020603050405020304" pitchFamily="18" charset="0"/>
              </a:rPr>
              <a:t>Nigérie</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err="1">
                <a:effectLst/>
                <a:latin typeface="Aptos" panose="020B0004020202020204" pitchFamily="34" charset="0"/>
                <a:ea typeface="Aptos" panose="020B0004020202020204" pitchFamily="34" charset="0"/>
                <a:cs typeface="Times New Roman" panose="02020603050405020304" pitchFamily="18" charset="0"/>
              </a:rPr>
              <a:t>Filipín</a:t>
            </a:r>
            <a:r>
              <a:rPr lang="en-GB" sz="2000" dirty="0">
                <a:effectLst/>
                <a:latin typeface="Aptos" panose="020B0004020202020204" pitchFamily="34" charset="0"/>
                <a:ea typeface="Aptos" panose="020B0004020202020204" pitchFamily="34" charset="0"/>
                <a:cs typeface="Times New Roman" panose="02020603050405020304" pitchFamily="18" charset="0"/>
              </a:rPr>
              <a:t> a </a:t>
            </a:r>
            <a:r>
              <a:rPr lang="en-GB" sz="2000" dirty="0" err="1">
                <a:effectLst/>
                <a:latin typeface="Aptos" panose="020B0004020202020204" pitchFamily="34" charset="0"/>
                <a:ea typeface="Aptos" panose="020B0004020202020204" pitchFamily="34" charset="0"/>
                <a:cs typeface="Times New Roman" panose="02020603050405020304" pitchFamily="18" charset="0"/>
              </a:rPr>
              <a:t>Vietnamu</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err="1">
                <a:effectLst/>
                <a:latin typeface="Aptos" panose="020B0004020202020204" pitchFamily="34" charset="0"/>
                <a:ea typeface="Aptos" panose="020B0004020202020204" pitchFamily="34" charset="0"/>
                <a:cs typeface="Times New Roman" panose="02020603050405020304" pitchFamily="18" charset="0"/>
              </a:rPr>
              <a:t>vykořisťovaní</a:t>
            </a:r>
            <a:r>
              <a:rPr lang="en-GB" sz="2000" dirty="0">
                <a:effectLst/>
                <a:latin typeface="Aptos" panose="020B0004020202020204" pitchFamily="34" charset="0"/>
                <a:ea typeface="Aptos" panose="020B0004020202020204" pitchFamily="34" charset="0"/>
                <a:cs typeface="Times New Roman" panose="02020603050405020304" pitchFamily="18" charset="0"/>
              </a:rPr>
              <a:t> v </a:t>
            </a:r>
            <a:r>
              <a:rPr lang="en-GB" sz="2000" dirty="0" err="1">
                <a:effectLst/>
                <a:latin typeface="Aptos" panose="020B0004020202020204" pitchFamily="34" charset="0"/>
                <a:ea typeface="Aptos" panose="020B0004020202020204" pitchFamily="34" charset="0"/>
                <a:cs typeface="Times New Roman" panose="02020603050405020304" pitchFamily="18" charset="0"/>
              </a:rPr>
              <a:t>Česku</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endParaRPr lang="cs-CZ" sz="2000" dirty="0">
              <a:effectLst/>
              <a:latin typeface="Aptos" panose="020B0004020202020204" pitchFamily="34" charset="0"/>
              <a:ea typeface="Aptos" panose="020B0004020202020204" pitchFamily="34" charset="0"/>
              <a:cs typeface="Times New Roman" panose="02020603050405020304" pitchFamily="18" charset="0"/>
            </a:endParaRPr>
          </a:p>
          <a:p>
            <a:r>
              <a:rPr lang="en-GB" sz="2000" b="1" dirty="0" err="1">
                <a:effectLst/>
                <a:latin typeface="Aptos" panose="020B0004020202020204" pitchFamily="34" charset="0"/>
                <a:ea typeface="Aptos" panose="020B0004020202020204" pitchFamily="34" charset="0"/>
                <a:cs typeface="Times New Roman" panose="02020603050405020304" pitchFamily="18" charset="0"/>
              </a:rPr>
              <a:t>Obchodování</a:t>
            </a:r>
            <a:r>
              <a:rPr lang="en-GB" sz="2000" b="1" dirty="0">
                <a:effectLst/>
                <a:latin typeface="Aptos" panose="020B0004020202020204" pitchFamily="34" charset="0"/>
                <a:ea typeface="Aptos" panose="020B0004020202020204" pitchFamily="34" charset="0"/>
                <a:cs typeface="Times New Roman" panose="02020603050405020304" pitchFamily="18" charset="0"/>
              </a:rPr>
              <a:t> s </a:t>
            </a:r>
            <a:r>
              <a:rPr lang="en-GB" sz="2000" b="1" dirty="0" err="1">
                <a:effectLst/>
                <a:latin typeface="Aptos" panose="020B0004020202020204" pitchFamily="34" charset="0"/>
                <a:ea typeface="Aptos" panose="020B0004020202020204" pitchFamily="34" charset="0"/>
                <a:cs typeface="Times New Roman" panose="02020603050405020304" pitchFamily="18" charset="0"/>
              </a:rPr>
              <a:t>pracovní</a:t>
            </a:r>
            <a:r>
              <a:rPr lang="en-GB" sz="2000" b="1" dirty="0">
                <a:effectLst/>
                <a:latin typeface="Aptos" panose="020B0004020202020204" pitchFamily="34" charset="0"/>
                <a:ea typeface="Aptos" panose="020B0004020202020204" pitchFamily="34" charset="0"/>
                <a:cs typeface="Times New Roman" panose="02020603050405020304" pitchFamily="18" charset="0"/>
              </a:rPr>
              <a:t> </a:t>
            </a:r>
            <a:r>
              <a:rPr lang="en-GB" sz="2000" b="1" dirty="0" err="1">
                <a:effectLst/>
                <a:latin typeface="Aptos" panose="020B0004020202020204" pitchFamily="34" charset="0"/>
                <a:ea typeface="Aptos" panose="020B0004020202020204" pitchFamily="34" charset="0"/>
                <a:cs typeface="Times New Roman" panose="02020603050405020304" pitchFamily="18" charset="0"/>
              </a:rPr>
              <a:t>silou</a:t>
            </a:r>
            <a:r>
              <a:rPr lang="en-GB" sz="2000" b="1"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err="1">
                <a:effectLst/>
                <a:latin typeface="Aptos" panose="020B0004020202020204" pitchFamily="34" charset="0"/>
                <a:ea typeface="Aptos" panose="020B0004020202020204" pitchFamily="34" charset="0"/>
                <a:cs typeface="Times New Roman" panose="02020603050405020304" pitchFamily="18" charset="0"/>
              </a:rPr>
              <a:t>muži</a:t>
            </a:r>
            <a:r>
              <a:rPr lang="en-GB" sz="2000" dirty="0">
                <a:effectLst/>
                <a:latin typeface="Aptos" panose="020B0004020202020204" pitchFamily="34" charset="0"/>
                <a:ea typeface="Aptos" panose="020B0004020202020204" pitchFamily="34" charset="0"/>
                <a:cs typeface="Times New Roman" panose="02020603050405020304" pitchFamily="18" charset="0"/>
              </a:rPr>
              <a:t> a </a:t>
            </a:r>
            <a:r>
              <a:rPr lang="en-GB" sz="2000" dirty="0" err="1">
                <a:effectLst/>
                <a:latin typeface="Aptos" panose="020B0004020202020204" pitchFamily="34" charset="0"/>
                <a:ea typeface="Aptos" panose="020B0004020202020204" pitchFamily="34" charset="0"/>
                <a:cs typeface="Times New Roman" panose="02020603050405020304" pitchFamily="18" charset="0"/>
              </a:rPr>
              <a:t>ženy</a:t>
            </a:r>
            <a:r>
              <a:rPr lang="en-GB" sz="2000" dirty="0">
                <a:effectLst/>
                <a:latin typeface="Aptos" panose="020B0004020202020204" pitchFamily="34" charset="0"/>
                <a:ea typeface="Aptos" panose="020B0004020202020204" pitchFamily="34" charset="0"/>
                <a:cs typeface="Times New Roman" panose="02020603050405020304" pitchFamily="18" charset="0"/>
              </a:rPr>
              <a:t> z </a:t>
            </a:r>
            <a:r>
              <a:rPr lang="en-GB" sz="2000" dirty="0" err="1">
                <a:effectLst/>
                <a:latin typeface="Aptos" panose="020B0004020202020204" pitchFamily="34" charset="0"/>
                <a:ea typeface="Aptos" panose="020B0004020202020204" pitchFamily="34" charset="0"/>
                <a:cs typeface="Times New Roman" panose="02020603050405020304" pitchFamily="18" charset="0"/>
              </a:rPr>
              <a:t>Česka</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err="1">
                <a:effectLst/>
                <a:latin typeface="Aptos" panose="020B0004020202020204" pitchFamily="34" charset="0"/>
                <a:ea typeface="Aptos" panose="020B0004020202020204" pitchFamily="34" charset="0"/>
                <a:cs typeface="Times New Roman" panose="02020603050405020304" pitchFamily="18" charset="0"/>
              </a:rPr>
              <a:t>Bulharska</a:t>
            </a:r>
            <a:r>
              <a:rPr lang="en-GB" sz="2000" dirty="0">
                <a:effectLst/>
                <a:latin typeface="Aptos" panose="020B0004020202020204" pitchFamily="34" charset="0"/>
                <a:ea typeface="Aptos" panose="020B0004020202020204" pitchFamily="34" charset="0"/>
                <a:cs typeface="Times New Roman" panose="02020603050405020304" pitchFamily="18" charset="0"/>
              </a:rPr>
              <a:t>, Polska, </a:t>
            </a:r>
            <a:r>
              <a:rPr lang="en-GB" sz="2000" dirty="0" err="1">
                <a:effectLst/>
                <a:latin typeface="Aptos" panose="020B0004020202020204" pitchFamily="34" charset="0"/>
                <a:ea typeface="Aptos" panose="020B0004020202020204" pitchFamily="34" charset="0"/>
                <a:cs typeface="Times New Roman" panose="02020603050405020304" pitchFamily="18" charset="0"/>
              </a:rPr>
              <a:t>Rumunska</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err="1">
                <a:effectLst/>
                <a:latin typeface="Aptos" panose="020B0004020202020204" pitchFamily="34" charset="0"/>
                <a:ea typeface="Aptos" panose="020B0004020202020204" pitchFamily="34" charset="0"/>
                <a:cs typeface="Times New Roman" panose="02020603050405020304" pitchFamily="18" charset="0"/>
              </a:rPr>
              <a:t>Slovenska</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err="1">
                <a:effectLst/>
                <a:latin typeface="Aptos" panose="020B0004020202020204" pitchFamily="34" charset="0"/>
                <a:ea typeface="Aptos" panose="020B0004020202020204" pitchFamily="34" charset="0"/>
                <a:cs typeface="Times New Roman" panose="02020603050405020304" pitchFamily="18" charset="0"/>
              </a:rPr>
              <a:t>Ukrajiny</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err="1">
                <a:effectLst/>
                <a:latin typeface="Aptos" panose="020B0004020202020204" pitchFamily="34" charset="0"/>
                <a:ea typeface="Aptos" panose="020B0004020202020204" pitchFamily="34" charset="0"/>
                <a:cs typeface="Times New Roman" panose="02020603050405020304" pitchFamily="18" charset="0"/>
              </a:rPr>
              <a:t>Mongolska</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err="1">
                <a:effectLst/>
                <a:latin typeface="Aptos" panose="020B0004020202020204" pitchFamily="34" charset="0"/>
                <a:ea typeface="Aptos" panose="020B0004020202020204" pitchFamily="34" charset="0"/>
                <a:cs typeface="Times New Roman" panose="02020603050405020304" pitchFamily="18" charset="0"/>
              </a:rPr>
              <a:t>Nepálu</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err="1">
                <a:effectLst/>
                <a:latin typeface="Aptos" panose="020B0004020202020204" pitchFamily="34" charset="0"/>
                <a:ea typeface="Aptos" panose="020B0004020202020204" pitchFamily="34" charset="0"/>
                <a:cs typeface="Times New Roman" panose="02020603050405020304" pitchFamily="18" charset="0"/>
              </a:rPr>
              <a:t>Nigérie</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err="1">
                <a:effectLst/>
                <a:latin typeface="Aptos" panose="020B0004020202020204" pitchFamily="34" charset="0"/>
                <a:ea typeface="Aptos" panose="020B0004020202020204" pitchFamily="34" charset="0"/>
                <a:cs typeface="Times New Roman" panose="02020603050405020304" pitchFamily="18" charset="0"/>
              </a:rPr>
              <a:t>Pákistánu</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err="1">
                <a:effectLst/>
                <a:latin typeface="Aptos" panose="020B0004020202020204" pitchFamily="34" charset="0"/>
                <a:ea typeface="Aptos" panose="020B0004020202020204" pitchFamily="34" charset="0"/>
                <a:cs typeface="Times New Roman" panose="02020603050405020304" pitchFamily="18" charset="0"/>
              </a:rPr>
              <a:t>Filipín</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err="1">
                <a:effectLst/>
                <a:latin typeface="Aptos" panose="020B0004020202020204" pitchFamily="34" charset="0"/>
                <a:ea typeface="Aptos" panose="020B0004020202020204" pitchFamily="34" charset="0"/>
                <a:cs typeface="Times New Roman" panose="02020603050405020304" pitchFamily="18" charset="0"/>
              </a:rPr>
              <a:t>Vietnamu</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err="1">
                <a:effectLst/>
                <a:latin typeface="Aptos" panose="020B0004020202020204" pitchFamily="34" charset="0"/>
                <a:ea typeface="Aptos" panose="020B0004020202020204" pitchFamily="34" charset="0"/>
                <a:cs typeface="Times New Roman" panose="02020603050405020304" pitchFamily="18" charset="0"/>
              </a:rPr>
              <a:t>Moldavska</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err="1">
                <a:effectLst/>
                <a:latin typeface="Aptos" panose="020B0004020202020204" pitchFamily="34" charset="0"/>
                <a:ea typeface="Aptos" panose="020B0004020202020204" pitchFamily="34" charset="0"/>
                <a:cs typeface="Times New Roman" panose="02020603050405020304" pitchFamily="18" charset="0"/>
              </a:rPr>
              <a:t>Lotyšska</a:t>
            </a:r>
            <a:r>
              <a:rPr lang="en-GB" sz="2000" dirty="0">
                <a:effectLst/>
                <a:latin typeface="Aptos" panose="020B0004020202020204" pitchFamily="34" charset="0"/>
                <a:ea typeface="Aptos" panose="020B0004020202020204" pitchFamily="34" charset="0"/>
                <a:cs typeface="Times New Roman" panose="02020603050405020304" pitchFamily="18" charset="0"/>
              </a:rPr>
              <a:t> a </a:t>
            </a:r>
            <a:r>
              <a:rPr lang="en-GB" sz="2000" dirty="0" err="1">
                <a:effectLst/>
                <a:latin typeface="Aptos" panose="020B0004020202020204" pitchFamily="34" charset="0"/>
                <a:ea typeface="Aptos" panose="020B0004020202020204" pitchFamily="34" charset="0"/>
                <a:cs typeface="Times New Roman" panose="02020603050405020304" pitchFamily="18" charset="0"/>
              </a:rPr>
              <a:t>bývalých</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err="1">
                <a:effectLst/>
                <a:latin typeface="Aptos" panose="020B0004020202020204" pitchFamily="34" charset="0"/>
                <a:ea typeface="Aptos" panose="020B0004020202020204" pitchFamily="34" charset="0"/>
                <a:cs typeface="Times New Roman" panose="02020603050405020304" pitchFamily="18" charset="0"/>
              </a:rPr>
              <a:t>sovětských</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err="1">
                <a:effectLst/>
                <a:latin typeface="Aptos" panose="020B0004020202020204" pitchFamily="34" charset="0"/>
                <a:ea typeface="Aptos" panose="020B0004020202020204" pitchFamily="34" charset="0"/>
                <a:cs typeface="Times New Roman" panose="02020603050405020304" pitchFamily="18" charset="0"/>
              </a:rPr>
              <a:t>zemí</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err="1">
                <a:effectLst/>
                <a:latin typeface="Aptos" panose="020B0004020202020204" pitchFamily="34" charset="0"/>
                <a:ea typeface="Aptos" panose="020B0004020202020204" pitchFamily="34" charset="0"/>
                <a:cs typeface="Times New Roman" panose="02020603050405020304" pitchFamily="18" charset="0"/>
              </a:rPr>
              <a:t>vykořisťovaní</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err="1">
                <a:effectLst/>
                <a:latin typeface="Aptos" panose="020B0004020202020204" pitchFamily="34" charset="0"/>
                <a:ea typeface="Aptos" panose="020B0004020202020204" pitchFamily="34" charset="0"/>
                <a:cs typeface="Times New Roman" panose="02020603050405020304" pitchFamily="18" charset="0"/>
              </a:rPr>
              <a:t>ve</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err="1">
                <a:effectLst/>
                <a:latin typeface="Aptos" panose="020B0004020202020204" pitchFamily="34" charset="0"/>
                <a:ea typeface="Aptos" panose="020B0004020202020204" pitchFamily="34" charset="0"/>
                <a:cs typeface="Times New Roman" panose="02020603050405020304" pitchFamily="18" charset="0"/>
              </a:rPr>
              <a:t>stavebnictví</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err="1">
                <a:effectLst/>
                <a:latin typeface="Aptos" panose="020B0004020202020204" pitchFamily="34" charset="0"/>
                <a:ea typeface="Aptos" panose="020B0004020202020204" pitchFamily="34" charset="0"/>
                <a:cs typeface="Times New Roman" panose="02020603050405020304" pitchFamily="18" charset="0"/>
              </a:rPr>
              <a:t>zemědělství</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err="1">
                <a:effectLst/>
                <a:latin typeface="Aptos" panose="020B0004020202020204" pitchFamily="34" charset="0"/>
                <a:ea typeface="Aptos" panose="020B0004020202020204" pitchFamily="34" charset="0"/>
                <a:cs typeface="Times New Roman" panose="02020603050405020304" pitchFamily="18" charset="0"/>
              </a:rPr>
              <a:t>lesnictví</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err="1">
                <a:effectLst/>
                <a:latin typeface="Aptos" panose="020B0004020202020204" pitchFamily="34" charset="0"/>
                <a:ea typeface="Aptos" panose="020B0004020202020204" pitchFamily="34" charset="0"/>
                <a:cs typeface="Times New Roman" panose="02020603050405020304" pitchFamily="18" charset="0"/>
              </a:rPr>
              <a:t>výrobě</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err="1">
                <a:effectLst/>
                <a:latin typeface="Aptos" panose="020B0004020202020204" pitchFamily="34" charset="0"/>
                <a:ea typeface="Aptos" panose="020B0004020202020204" pitchFamily="34" charset="0"/>
                <a:cs typeface="Times New Roman" panose="02020603050405020304" pitchFamily="18" charset="0"/>
              </a:rPr>
              <a:t>potravinářství</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r>
              <a:rPr lang="en-GB" sz="2000" dirty="0" err="1">
                <a:effectLst/>
                <a:latin typeface="Aptos" panose="020B0004020202020204" pitchFamily="34" charset="0"/>
                <a:ea typeface="Aptos" panose="020B0004020202020204" pitchFamily="34" charset="0"/>
                <a:cs typeface="Times New Roman" panose="02020603050405020304" pitchFamily="18" charset="0"/>
              </a:rPr>
              <a:t>službách</a:t>
            </a:r>
            <a:r>
              <a:rPr lang="en-GB" sz="2000" dirty="0">
                <a:effectLst/>
                <a:latin typeface="Aptos" panose="020B0004020202020204" pitchFamily="34" charset="0"/>
                <a:ea typeface="Aptos" panose="020B0004020202020204" pitchFamily="34" charset="0"/>
                <a:cs typeface="Times New Roman" panose="02020603050405020304" pitchFamily="18" charset="0"/>
              </a:rPr>
              <a:t> a v </a:t>
            </a:r>
            <a:r>
              <a:rPr lang="en-GB" sz="2000" dirty="0" err="1">
                <a:effectLst/>
                <a:latin typeface="Aptos" panose="020B0004020202020204" pitchFamily="34" charset="0"/>
                <a:ea typeface="Aptos" panose="020B0004020202020204" pitchFamily="34" charset="0"/>
                <a:cs typeface="Times New Roman" panose="02020603050405020304" pitchFamily="18" charset="0"/>
              </a:rPr>
              <a:t>domácnosti</a:t>
            </a:r>
            <a:r>
              <a:rPr lang="en-GB" sz="2000" dirty="0">
                <a:effectLst/>
                <a:latin typeface="Aptos" panose="020B0004020202020204" pitchFamily="34" charset="0"/>
                <a:ea typeface="Aptos" panose="020B0004020202020204" pitchFamily="34" charset="0"/>
                <a:cs typeface="Times New Roman" panose="02020603050405020304" pitchFamily="18" charset="0"/>
              </a:rPr>
              <a:t>. </a:t>
            </a:r>
          </a:p>
          <a:p>
            <a:pPr marL="457200" indent="-457200">
              <a:buFont typeface="Arial" panose="020B0604020202020204" pitchFamily="34" charset="0"/>
              <a:buChar char="•"/>
            </a:pPr>
            <a:endParaRPr lang="en-GB" sz="2800" b="1" dirty="0">
              <a:effectLst/>
              <a:latin typeface="Aptos" panose="020B0004020202020204" pitchFamily="34" charset="0"/>
              <a:ea typeface="Aptos" panose="020B0004020202020204" pitchFamily="34" charset="0"/>
              <a:cs typeface="Times New Roman" panose="02020603050405020304" pitchFamily="18" charset="0"/>
            </a:endParaRPr>
          </a:p>
          <a:p>
            <a:pPr marL="457200" indent="-457200">
              <a:buFont typeface="Arial" panose="020B0604020202020204" pitchFamily="34" charset="0"/>
              <a:buChar char="•"/>
            </a:pPr>
            <a:endParaRPr lang="nl-NL" sz="2800" dirty="0"/>
          </a:p>
        </p:txBody>
      </p:sp>
    </p:spTree>
    <p:extLst>
      <p:ext uri="{BB962C8B-B14F-4D97-AF65-F5344CB8AC3E}">
        <p14:creationId xmlns:p14="http://schemas.microsoft.com/office/powerpoint/2010/main" val="4004086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4F54CBE2-043C-4136-B305-11C1FD6F45B7}"/>
              </a:ext>
            </a:extLst>
          </p:cNvPr>
          <p:cNvSpPr/>
          <p:nvPr/>
        </p:nvSpPr>
        <p:spPr>
          <a:xfrm>
            <a:off x="1738618" y="0"/>
            <a:ext cx="870652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effectLst/>
              <a:uLnTx/>
              <a:uFillTx/>
              <a:latin typeface="Suisse Intl Medium"/>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4200" b="1" i="0" u="none" strike="noStrike" kern="1200" cap="none" spc="0" normalizeH="0" baseline="0" noProof="0" dirty="0">
                <a:ln>
                  <a:noFill/>
                </a:ln>
                <a:effectLst/>
                <a:uLnTx/>
                <a:uFillTx/>
                <a:latin typeface="Calibri" panose="020F0502020204030204"/>
                <a:ea typeface="+mn-ea"/>
                <a:cs typeface="+mn-cs"/>
              </a:rPr>
              <a:t>Globální - Strategie boje za svobodu</a:t>
            </a:r>
          </a:p>
        </p:txBody>
      </p:sp>
      <p:pic>
        <p:nvPicPr>
          <p:cNvPr id="5" name="Afbeelding 4">
            <a:extLst>
              <a:ext uri="{FF2B5EF4-FFF2-40B4-BE49-F238E27FC236}">
                <a16:creationId xmlns:a16="http://schemas.microsoft.com/office/drawing/2014/main" id="{35C6E518-463B-4393-818F-FD4F5C3340D0}"/>
              </a:ext>
            </a:extLst>
          </p:cNvPr>
          <p:cNvPicPr>
            <a:picLocks noChangeAspect="1"/>
          </p:cNvPicPr>
          <p:nvPr/>
        </p:nvPicPr>
        <p:blipFill>
          <a:blip r:embed="rId2"/>
          <a:stretch>
            <a:fillRect/>
          </a:stretch>
        </p:blipFill>
        <p:spPr>
          <a:xfrm>
            <a:off x="2140206" y="1015663"/>
            <a:ext cx="7903350" cy="5587317"/>
          </a:xfrm>
          <a:prstGeom prst="rect">
            <a:avLst/>
          </a:prstGeom>
        </p:spPr>
      </p:pic>
      <p:pic>
        <p:nvPicPr>
          <p:cNvPr id="3" name="Afbeelding 2">
            <a:extLst>
              <a:ext uri="{FF2B5EF4-FFF2-40B4-BE49-F238E27FC236}">
                <a16:creationId xmlns:a16="http://schemas.microsoft.com/office/drawing/2014/main" id="{B02ED787-8C45-C27D-05AE-DC881C7DF0A3}"/>
              </a:ext>
            </a:extLst>
          </p:cNvPr>
          <p:cNvPicPr>
            <a:picLocks noChangeAspect="1"/>
          </p:cNvPicPr>
          <p:nvPr/>
        </p:nvPicPr>
        <p:blipFill>
          <a:blip r:embed="rId3"/>
          <a:stretch>
            <a:fillRect/>
          </a:stretch>
        </p:blipFill>
        <p:spPr>
          <a:xfrm>
            <a:off x="10848528" y="116632"/>
            <a:ext cx="1197713" cy="1403034"/>
          </a:xfrm>
          <a:prstGeom prst="rect">
            <a:avLst/>
          </a:prstGeom>
        </p:spPr>
      </p:pic>
    </p:spTree>
    <p:extLst>
      <p:ext uri="{BB962C8B-B14F-4D97-AF65-F5344CB8AC3E}">
        <p14:creationId xmlns:p14="http://schemas.microsoft.com/office/powerpoint/2010/main" val="2226414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0B60C56-AEE7-43D9-A246-9E6771994FFA}"/>
              </a:ext>
            </a:extLst>
          </p:cNvPr>
          <p:cNvPicPr>
            <a:picLocks noChangeAspect="1"/>
          </p:cNvPicPr>
          <p:nvPr/>
        </p:nvPicPr>
        <p:blipFill>
          <a:blip r:embed="rId2"/>
          <a:stretch>
            <a:fillRect/>
          </a:stretch>
        </p:blipFill>
        <p:spPr>
          <a:xfrm>
            <a:off x="-113777" y="-64000"/>
            <a:ext cx="12305778" cy="6922000"/>
          </a:xfrm>
          <a:prstGeom prst="rect">
            <a:avLst/>
          </a:prstGeom>
        </p:spPr>
      </p:pic>
    </p:spTree>
    <p:extLst>
      <p:ext uri="{BB962C8B-B14F-4D97-AF65-F5344CB8AC3E}">
        <p14:creationId xmlns:p14="http://schemas.microsoft.com/office/powerpoint/2010/main" val="2890672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B7615-1D30-AAB1-5B3D-964875B8B2BF}"/>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86E2695A-9D5E-B2E8-6EB7-81E2DEC0E593}"/>
              </a:ext>
            </a:extLst>
          </p:cNvPr>
          <p:cNvSpPr/>
          <p:nvPr/>
        </p:nvSpPr>
        <p:spPr>
          <a:xfrm>
            <a:off x="217768" y="359773"/>
            <a:ext cx="10702768" cy="62478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effectLst/>
              <a:uLnTx/>
              <a:uFillTx/>
              <a:latin typeface="Suisse Intl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effectLst/>
                <a:uLnTx/>
                <a:uFillTx/>
                <a:latin typeface="Calibri" panose="020F0502020204030204"/>
                <a:ea typeface="+mn-ea"/>
                <a:cs typeface="+mn-cs"/>
              </a:rPr>
              <a:t>Kdo jsme - Co děláme</a:t>
            </a:r>
          </a:p>
          <a:p>
            <a:pPr marL="342900" indent="-342900">
              <a:buFont typeface="Arial" panose="020B0604020202020204" pitchFamily="34" charset="0"/>
              <a:buChar char="•"/>
            </a:pPr>
            <a:r>
              <a:rPr lang="en-US" sz="2000" b="1" dirty="0"/>
              <a:t>MODLITBA: </a:t>
            </a:r>
            <a:r>
              <a:rPr lang="en-US" sz="2000" b="1" dirty="0" err="1"/>
              <a:t>Reakce</a:t>
            </a:r>
            <a:r>
              <a:rPr lang="en-US" sz="2000" b="1" dirty="0"/>
              <a:t> </a:t>
            </a:r>
            <a:r>
              <a:rPr lang="en-US" sz="2000" b="1" dirty="0" err="1"/>
              <a:t>jsou</a:t>
            </a:r>
            <a:r>
              <a:rPr lang="en-US" sz="2000" b="1" dirty="0"/>
              <a:t> </a:t>
            </a:r>
            <a:r>
              <a:rPr lang="en-US" sz="2000" b="1" dirty="0" err="1"/>
              <a:t>zakořeněny</a:t>
            </a:r>
            <a:r>
              <a:rPr lang="en-US" sz="2000" b="1" dirty="0"/>
              <a:t> v </a:t>
            </a:r>
            <a:r>
              <a:rPr lang="en-US" sz="2000" b="1" dirty="0" err="1"/>
              <a:t>hlubokých</a:t>
            </a:r>
            <a:r>
              <a:rPr lang="en-US" sz="2000" b="1" dirty="0"/>
              <a:t> </a:t>
            </a:r>
            <a:r>
              <a:rPr lang="en-US" sz="2000" b="1" dirty="0" err="1"/>
              <a:t>duchovních</a:t>
            </a:r>
            <a:r>
              <a:rPr lang="en-US" sz="2000" b="1" dirty="0"/>
              <a:t> </a:t>
            </a:r>
            <a:r>
              <a:rPr lang="en-US" sz="2000" b="1" dirty="0" err="1"/>
              <a:t>základech</a:t>
            </a:r>
            <a:r>
              <a:rPr lang="en-US" sz="2000" b="1" dirty="0"/>
              <a:t>. </a:t>
            </a:r>
            <a:endParaRPr lang="cs-CZ" sz="2000" b="1" dirty="0"/>
          </a:p>
          <a:p>
            <a:pPr marL="342900" indent="-342900">
              <a:buFont typeface="Arial" panose="020B0604020202020204" pitchFamily="34" charset="0"/>
              <a:buChar char="•"/>
            </a:pPr>
            <a:r>
              <a:rPr lang="en-US" sz="2000" b="1" dirty="0"/>
              <a:t>PREVENCE: </a:t>
            </a:r>
            <a:r>
              <a:rPr lang="en-US" sz="2000" b="1" dirty="0" err="1"/>
              <a:t>Zvyšování</a:t>
            </a:r>
            <a:r>
              <a:rPr lang="en-US" sz="2000" b="1" dirty="0"/>
              <a:t> </a:t>
            </a:r>
            <a:r>
              <a:rPr lang="en-US" sz="2000" b="1" dirty="0" err="1"/>
              <a:t>povědomí</a:t>
            </a:r>
            <a:r>
              <a:rPr lang="en-US" sz="2000" b="1" dirty="0"/>
              <a:t> a </a:t>
            </a:r>
            <a:r>
              <a:rPr lang="en-US" sz="2000" b="1" dirty="0" err="1"/>
              <a:t>řešení</a:t>
            </a:r>
            <a:r>
              <a:rPr lang="en-US" sz="2000" b="1" dirty="0"/>
              <a:t> </a:t>
            </a:r>
            <a:r>
              <a:rPr lang="en-US" sz="2000" b="1" dirty="0" err="1"/>
              <a:t>základních</a:t>
            </a:r>
            <a:r>
              <a:rPr lang="en-US" sz="2000" b="1" dirty="0"/>
              <a:t> </a:t>
            </a:r>
            <a:r>
              <a:rPr lang="en-US" sz="2000" b="1" dirty="0" err="1"/>
              <a:t>příčin</a:t>
            </a:r>
            <a:r>
              <a:rPr lang="en-US" sz="2000" b="1" dirty="0"/>
              <a:t> MSHT v </a:t>
            </a:r>
            <a:r>
              <a:rPr lang="en-US" sz="2000" b="1" dirty="0" err="1"/>
              <a:t>místních</a:t>
            </a:r>
            <a:r>
              <a:rPr lang="en-US" sz="2000" b="1" dirty="0"/>
              <a:t> </a:t>
            </a:r>
            <a:r>
              <a:rPr lang="en-US" sz="2000" b="1" dirty="0" err="1"/>
              <a:t>komunitách</a:t>
            </a:r>
            <a:r>
              <a:rPr lang="en-US" sz="2000" b="1" dirty="0"/>
              <a:t> s </a:t>
            </a:r>
            <a:r>
              <a:rPr lang="en-US" sz="2000" b="1" dirty="0" err="1"/>
              <a:t>cílem</a:t>
            </a:r>
            <a:r>
              <a:rPr lang="en-US" sz="2000" b="1" dirty="0"/>
              <a:t> </a:t>
            </a:r>
            <a:r>
              <a:rPr lang="en-US" sz="2000" b="1" dirty="0" err="1"/>
              <a:t>snížit</a:t>
            </a:r>
            <a:r>
              <a:rPr lang="en-US" sz="2000" b="1" dirty="0"/>
              <a:t> </a:t>
            </a:r>
            <a:r>
              <a:rPr lang="en-US" sz="2000" b="1" dirty="0" err="1"/>
              <a:t>zranitelnost</a:t>
            </a:r>
            <a:r>
              <a:rPr lang="en-US" sz="2000" b="1" dirty="0"/>
              <a:t> a </a:t>
            </a:r>
            <a:r>
              <a:rPr lang="en-US" sz="2000" b="1" dirty="0" err="1"/>
              <a:t>posílit</a:t>
            </a:r>
            <a:r>
              <a:rPr lang="en-US" sz="2000" b="1" dirty="0"/>
              <a:t> </a:t>
            </a:r>
            <a:r>
              <a:rPr lang="en-US" sz="2000" b="1" dirty="0" err="1"/>
              <a:t>dobré</a:t>
            </a:r>
            <a:r>
              <a:rPr lang="en-US" sz="2000" b="1" dirty="0"/>
              <a:t> </a:t>
            </a:r>
            <a:r>
              <a:rPr lang="en-US" sz="2000" b="1" dirty="0" err="1"/>
              <a:t>životní</a:t>
            </a:r>
            <a:r>
              <a:rPr lang="en-US" sz="2000" b="1" dirty="0"/>
              <a:t> </a:t>
            </a:r>
            <a:r>
              <a:rPr lang="en-US" sz="2000" b="1" dirty="0" err="1"/>
              <a:t>podmínky</a:t>
            </a:r>
            <a:r>
              <a:rPr lang="en-US" sz="2000" b="1" dirty="0"/>
              <a:t>. </a:t>
            </a:r>
            <a:endParaRPr lang="cs-CZ" sz="2000" b="1" dirty="0"/>
          </a:p>
          <a:p>
            <a:pPr marL="342900" indent="-342900">
              <a:buFont typeface="Arial" panose="020B0604020202020204" pitchFamily="34" charset="0"/>
              <a:buChar char="•"/>
            </a:pPr>
            <a:r>
              <a:rPr lang="en-US" sz="2000" b="1" dirty="0"/>
              <a:t>OCHRANA: </a:t>
            </a:r>
            <a:r>
              <a:rPr lang="en-US" sz="2000" b="1" dirty="0" err="1"/>
              <a:t>Jdeme</a:t>
            </a:r>
            <a:r>
              <a:rPr lang="en-US" sz="2000" b="1" dirty="0"/>
              <a:t> po </a:t>
            </a:r>
            <a:r>
              <a:rPr lang="en-US" sz="2000" b="1" dirty="0" err="1"/>
              <a:t>boku</a:t>
            </a:r>
            <a:r>
              <a:rPr lang="en-US" sz="2000" b="1" dirty="0"/>
              <a:t> </a:t>
            </a:r>
            <a:r>
              <a:rPr lang="en-US" sz="2000" b="1" dirty="0" err="1"/>
              <a:t>obětí</a:t>
            </a:r>
            <a:r>
              <a:rPr lang="en-US" sz="2000" b="1" dirty="0"/>
              <a:t> a </a:t>
            </a:r>
            <a:r>
              <a:rPr lang="en-US" sz="2000" b="1" dirty="0" err="1"/>
              <a:t>sloužíme</a:t>
            </a:r>
            <a:r>
              <a:rPr lang="en-US" sz="2000" b="1" dirty="0"/>
              <a:t> </a:t>
            </a:r>
            <a:r>
              <a:rPr lang="en-US" sz="2000" b="1" dirty="0" err="1"/>
              <a:t>jim</a:t>
            </a:r>
            <a:r>
              <a:rPr lang="en-US" sz="2000" b="1" dirty="0"/>
              <a:t> </a:t>
            </a:r>
            <a:r>
              <a:rPr lang="en-US" sz="2000" b="1" dirty="0" err="1"/>
              <a:t>při</a:t>
            </a:r>
            <a:r>
              <a:rPr lang="en-US" sz="2000" b="1" dirty="0"/>
              <a:t> </a:t>
            </a:r>
            <a:r>
              <a:rPr lang="en-US" sz="2000" b="1" dirty="0" err="1"/>
              <a:t>obnově</a:t>
            </a:r>
            <a:r>
              <a:rPr lang="en-US" sz="2000" b="1" dirty="0"/>
              <a:t> </a:t>
            </a:r>
            <a:r>
              <a:rPr lang="en-US" sz="2000" b="1" dirty="0" err="1"/>
              <a:t>jejich</a:t>
            </a:r>
            <a:r>
              <a:rPr lang="en-US" sz="2000" b="1" dirty="0"/>
              <a:t> </a:t>
            </a:r>
            <a:r>
              <a:rPr lang="en-US" sz="2000" b="1" dirty="0" err="1"/>
              <a:t>fyzického</a:t>
            </a:r>
            <a:r>
              <a:rPr lang="en-US" sz="2000" b="1" dirty="0"/>
              <a:t>, </a:t>
            </a:r>
            <a:r>
              <a:rPr lang="en-US" sz="2000" b="1" dirty="0" err="1"/>
              <a:t>duševního</a:t>
            </a:r>
            <a:r>
              <a:rPr lang="en-US" sz="2000" b="1" dirty="0"/>
              <a:t>, </a:t>
            </a:r>
            <a:r>
              <a:rPr lang="en-US" sz="2000" b="1" dirty="0" err="1"/>
              <a:t>emocionálního</a:t>
            </a:r>
            <a:r>
              <a:rPr lang="en-US" sz="2000" b="1" dirty="0"/>
              <a:t>, </a:t>
            </a:r>
            <a:r>
              <a:rPr lang="en-US" sz="2000" b="1" dirty="0" err="1"/>
              <a:t>vztahového</a:t>
            </a:r>
            <a:r>
              <a:rPr lang="en-US" sz="2000" b="1" dirty="0"/>
              <a:t> a </a:t>
            </a:r>
            <a:r>
              <a:rPr lang="en-US" sz="2000" b="1" dirty="0" err="1"/>
              <a:t>duchovního</a:t>
            </a:r>
            <a:r>
              <a:rPr lang="en-US" sz="2000" b="1" dirty="0"/>
              <a:t> </a:t>
            </a:r>
            <a:r>
              <a:rPr lang="en-US" sz="2000" b="1" dirty="0" err="1"/>
              <a:t>zdraví</a:t>
            </a:r>
            <a:r>
              <a:rPr lang="en-US" sz="2000" b="1" dirty="0"/>
              <a:t>. </a:t>
            </a:r>
            <a:endParaRPr lang="cs-CZ" sz="2000" b="1" dirty="0"/>
          </a:p>
          <a:p>
            <a:pPr marL="342900" indent="-342900">
              <a:buFont typeface="Arial" panose="020B0604020202020204" pitchFamily="34" charset="0"/>
              <a:buChar char="•"/>
            </a:pPr>
            <a:endParaRPr lang="cs-CZ" sz="2000" b="1" dirty="0"/>
          </a:p>
          <a:p>
            <a:pPr marL="342900" indent="-342900">
              <a:buFont typeface="Arial" panose="020B0604020202020204" pitchFamily="34" charset="0"/>
              <a:buChar char="•"/>
            </a:pPr>
            <a:r>
              <a:rPr lang="en-US" sz="2000" b="1" dirty="0"/>
              <a:t>PARTNERSTVÍ: </a:t>
            </a:r>
            <a:r>
              <a:rPr lang="en-US" sz="2000" b="1" dirty="0" err="1"/>
              <a:t>Spolupracujeme</a:t>
            </a:r>
            <a:r>
              <a:rPr lang="en-US" sz="2000" b="1" dirty="0"/>
              <a:t> s </a:t>
            </a:r>
            <a:r>
              <a:rPr lang="en-US" sz="2000" b="1" dirty="0" err="1"/>
              <a:t>globální</a:t>
            </a:r>
            <a:r>
              <a:rPr lang="en-US" sz="2000" b="1" dirty="0"/>
              <a:t> </a:t>
            </a:r>
            <a:r>
              <a:rPr lang="en-US" sz="2000" b="1" dirty="0" err="1"/>
              <a:t>sítí</a:t>
            </a:r>
            <a:r>
              <a:rPr lang="en-US" sz="2000" b="1" dirty="0"/>
              <a:t>, </a:t>
            </a:r>
            <a:r>
              <a:rPr lang="en-US" sz="2000" b="1" dirty="0" err="1"/>
              <a:t>která</a:t>
            </a:r>
            <a:r>
              <a:rPr lang="en-US" sz="2000" b="1" dirty="0"/>
              <a:t> </a:t>
            </a:r>
            <a:r>
              <a:rPr lang="en-US" sz="2000" b="1" dirty="0" err="1"/>
              <a:t>reaguje</a:t>
            </a:r>
            <a:r>
              <a:rPr lang="en-US" sz="2000" b="1" dirty="0"/>
              <a:t> </a:t>
            </a:r>
            <a:r>
              <a:rPr lang="en-US" sz="2000" b="1" dirty="0" err="1"/>
              <a:t>na</a:t>
            </a:r>
            <a:r>
              <a:rPr lang="en-US" sz="2000" b="1" dirty="0"/>
              <a:t> </a:t>
            </a:r>
            <a:r>
              <a:rPr lang="en-US" sz="2000" b="1" dirty="0" err="1"/>
              <a:t>Moderního</a:t>
            </a:r>
            <a:r>
              <a:rPr lang="en-US" sz="2000" b="1" dirty="0"/>
              <a:t> </a:t>
            </a:r>
            <a:r>
              <a:rPr lang="en-US" sz="2000" b="1" dirty="0" err="1"/>
              <a:t>otroctví</a:t>
            </a:r>
            <a:r>
              <a:rPr lang="en-US" sz="2000" b="1" dirty="0"/>
              <a:t> a </a:t>
            </a:r>
            <a:r>
              <a:rPr lang="en-US" sz="2000" b="1" dirty="0" err="1"/>
              <a:t>obchodování</a:t>
            </a:r>
            <a:r>
              <a:rPr lang="en-US" sz="2000" b="1" dirty="0"/>
              <a:t> s </a:t>
            </a:r>
            <a:r>
              <a:rPr lang="en-US" sz="2000" b="1" dirty="0" err="1"/>
              <a:t>lidmi</a:t>
            </a:r>
            <a:r>
              <a:rPr lang="en-US" sz="2000" b="1" dirty="0"/>
              <a:t> (MSHT). </a:t>
            </a:r>
            <a:endParaRPr lang="cs-CZ" sz="2000" b="1" dirty="0"/>
          </a:p>
          <a:p>
            <a:pPr marL="342900" indent="-342900">
              <a:buFont typeface="Arial" panose="020B0604020202020204" pitchFamily="34" charset="0"/>
              <a:buChar char="•"/>
            </a:pPr>
            <a:endParaRPr lang="cs-CZ" sz="2000" b="1" dirty="0"/>
          </a:p>
          <a:p>
            <a:pPr marL="342900" indent="-342900">
              <a:buFont typeface="Arial" panose="020B0604020202020204" pitchFamily="34" charset="0"/>
              <a:buChar char="•"/>
            </a:pPr>
            <a:r>
              <a:rPr lang="en-US" sz="2000" b="1" dirty="0"/>
              <a:t>ÚČAST: </a:t>
            </a:r>
            <a:r>
              <a:rPr lang="en-US" sz="2000" b="1" dirty="0" err="1"/>
              <a:t>Lidé</a:t>
            </a:r>
            <a:r>
              <a:rPr lang="en-US" sz="2000" b="1" dirty="0"/>
              <a:t> a </a:t>
            </a:r>
            <a:r>
              <a:rPr lang="en-US" sz="2000" b="1" dirty="0" err="1"/>
              <a:t>organizační</a:t>
            </a:r>
            <a:r>
              <a:rPr lang="en-US" sz="2000" b="1" dirty="0"/>
              <a:t> </a:t>
            </a:r>
            <a:r>
              <a:rPr lang="en-US" sz="2000" b="1" dirty="0" err="1"/>
              <a:t>jednotky</a:t>
            </a:r>
            <a:r>
              <a:rPr lang="en-US" sz="2000" b="1" dirty="0"/>
              <a:t> </a:t>
            </a:r>
            <a:r>
              <a:rPr lang="en-US" sz="2000" b="1" dirty="0" err="1"/>
              <a:t>Armády</a:t>
            </a:r>
            <a:r>
              <a:rPr lang="en-US" sz="2000" b="1" dirty="0"/>
              <a:t> </a:t>
            </a:r>
            <a:r>
              <a:rPr lang="en-US" sz="2000" b="1" dirty="0" err="1"/>
              <a:t>spásy</a:t>
            </a:r>
            <a:r>
              <a:rPr lang="en-US" sz="2000" b="1" dirty="0"/>
              <a:t> se </a:t>
            </a:r>
            <a:r>
              <a:rPr lang="en-US" sz="2000" b="1" dirty="0" err="1"/>
              <a:t>podílejí</a:t>
            </a:r>
            <a:r>
              <a:rPr lang="en-US" sz="2000" b="1" dirty="0"/>
              <a:t> </a:t>
            </a:r>
            <a:r>
              <a:rPr lang="en-US" sz="2000" b="1" dirty="0" err="1"/>
              <a:t>na</a:t>
            </a:r>
            <a:r>
              <a:rPr lang="en-US" sz="2000" b="1" dirty="0"/>
              <a:t> </a:t>
            </a:r>
            <a:r>
              <a:rPr lang="en-US" sz="2000" b="1" dirty="0" err="1"/>
              <a:t>řešení</a:t>
            </a:r>
            <a:r>
              <a:rPr lang="en-US" sz="2000" b="1" dirty="0"/>
              <a:t> </a:t>
            </a:r>
            <a:r>
              <a:rPr lang="en-US" sz="2000" b="1" dirty="0" err="1"/>
              <a:t>Moderního</a:t>
            </a:r>
            <a:r>
              <a:rPr lang="en-US" sz="2000" b="1" dirty="0"/>
              <a:t> </a:t>
            </a:r>
            <a:r>
              <a:rPr lang="en-US" sz="2000" b="1" dirty="0" err="1"/>
              <a:t>otroctví</a:t>
            </a:r>
            <a:r>
              <a:rPr lang="en-US" sz="2000" b="1" dirty="0"/>
              <a:t> a </a:t>
            </a:r>
            <a:r>
              <a:rPr lang="en-US" sz="2000" b="1" dirty="0" err="1"/>
              <a:t>obchodování</a:t>
            </a:r>
            <a:r>
              <a:rPr lang="en-US" sz="2000" b="1" dirty="0"/>
              <a:t> s </a:t>
            </a:r>
            <a:r>
              <a:rPr lang="en-US" sz="2000" b="1" dirty="0" err="1"/>
              <a:t>lidmi</a:t>
            </a:r>
            <a:r>
              <a:rPr lang="en-US" sz="2000" b="1" dirty="0"/>
              <a:t> (MSHT) </a:t>
            </a:r>
            <a:endParaRPr lang="cs-CZ" sz="2000" b="1" dirty="0"/>
          </a:p>
          <a:p>
            <a:pPr marL="342900" indent="-342900">
              <a:buFont typeface="Arial" panose="020B0604020202020204" pitchFamily="34" charset="0"/>
              <a:buChar char="•"/>
            </a:pPr>
            <a:r>
              <a:rPr lang="en-US" sz="2000" b="1" dirty="0"/>
              <a:t>PROSAZOVÁNÍ: </a:t>
            </a:r>
            <a:r>
              <a:rPr lang="en-US" sz="2000" b="1" dirty="0" err="1"/>
              <a:t>Podporujeme</a:t>
            </a:r>
            <a:r>
              <a:rPr lang="en-US" sz="2000" b="1" dirty="0"/>
              <a:t> </a:t>
            </a:r>
            <a:r>
              <a:rPr lang="en-US" sz="2000" b="1" dirty="0" err="1"/>
              <a:t>oběti</a:t>
            </a:r>
            <a:r>
              <a:rPr lang="en-US" sz="2000" b="1" dirty="0"/>
              <a:t> </a:t>
            </a:r>
            <a:r>
              <a:rPr lang="en-US" sz="2000" b="1" dirty="0" err="1"/>
              <a:t>při</a:t>
            </a:r>
            <a:r>
              <a:rPr lang="en-US" sz="2000" b="1" dirty="0"/>
              <a:t> </a:t>
            </a:r>
            <a:r>
              <a:rPr lang="en-US" sz="2000" b="1" dirty="0" err="1"/>
              <a:t>přístupu</a:t>
            </a:r>
            <a:r>
              <a:rPr lang="en-US" sz="2000" b="1" dirty="0"/>
              <a:t> k </a:t>
            </a:r>
            <a:r>
              <a:rPr lang="en-US" sz="2000" b="1" dirty="0" err="1"/>
              <a:t>právní</a:t>
            </a:r>
            <a:r>
              <a:rPr lang="en-US" sz="2000" b="1" dirty="0"/>
              <a:t> </a:t>
            </a:r>
            <a:r>
              <a:rPr lang="en-US" sz="2000" b="1" dirty="0" err="1"/>
              <a:t>pomoci</a:t>
            </a:r>
            <a:r>
              <a:rPr lang="en-US" sz="2000" b="1" dirty="0"/>
              <a:t> a </a:t>
            </a:r>
            <a:r>
              <a:rPr lang="en-US" sz="2000" b="1" dirty="0" err="1"/>
              <a:t>poskytujeme</a:t>
            </a:r>
            <a:r>
              <a:rPr lang="en-US" sz="2000" b="1" dirty="0"/>
              <a:t> </a:t>
            </a:r>
            <a:r>
              <a:rPr lang="en-US" sz="2000" b="1" dirty="0" err="1"/>
              <a:t>podporu</a:t>
            </a:r>
            <a:r>
              <a:rPr lang="en-US" sz="2000" b="1" dirty="0"/>
              <a:t> </a:t>
            </a:r>
            <a:r>
              <a:rPr lang="en-US" sz="2000" b="1" dirty="0" err="1"/>
              <a:t>úsilí</a:t>
            </a:r>
            <a:r>
              <a:rPr lang="en-US" sz="2000" b="1" dirty="0"/>
              <a:t> o </a:t>
            </a:r>
            <a:r>
              <a:rPr lang="en-US" sz="2000" b="1" dirty="0" err="1"/>
              <a:t>restorativní</a:t>
            </a:r>
            <a:r>
              <a:rPr lang="en-US" sz="2000" b="1" dirty="0"/>
              <a:t> </a:t>
            </a:r>
            <a:r>
              <a:rPr lang="en-US" sz="2000" b="1" dirty="0" err="1"/>
              <a:t>spravedlnost</a:t>
            </a:r>
            <a:r>
              <a:rPr lang="en-US" sz="2000" b="1" dirty="0"/>
              <a:t>.</a:t>
            </a:r>
            <a:endParaRPr lang="cs-CZ" sz="2000" b="1" dirty="0"/>
          </a:p>
          <a:p>
            <a:pPr marL="342900" indent="-342900">
              <a:buFont typeface="Arial" panose="020B0604020202020204" pitchFamily="34" charset="0"/>
              <a:buChar char="•"/>
            </a:pPr>
            <a:r>
              <a:rPr lang="en-US" sz="2000" b="1" dirty="0"/>
              <a:t>DŮKAZY: </a:t>
            </a:r>
            <a:r>
              <a:rPr lang="en-US" sz="2000" b="1" dirty="0" err="1"/>
              <a:t>Zajišťujeme</a:t>
            </a:r>
            <a:r>
              <a:rPr lang="en-US" sz="2000" b="1" dirty="0"/>
              <a:t> </a:t>
            </a:r>
            <a:r>
              <a:rPr lang="en-US" sz="2000" b="1" dirty="0" err="1"/>
              <a:t>řešení</a:t>
            </a:r>
            <a:r>
              <a:rPr lang="en-US" sz="2000" b="1" dirty="0"/>
              <a:t>, </a:t>
            </a:r>
            <a:r>
              <a:rPr lang="en-US" sz="2000" b="1" dirty="0" err="1"/>
              <a:t>která</a:t>
            </a:r>
            <a:r>
              <a:rPr lang="en-US" sz="2000" b="1" dirty="0"/>
              <a:t> </a:t>
            </a:r>
            <a:r>
              <a:rPr lang="en-US" sz="2000" b="1" dirty="0" err="1"/>
              <a:t>přispívají</a:t>
            </a:r>
            <a:r>
              <a:rPr lang="en-US" sz="2000" b="1" dirty="0"/>
              <a:t> k </a:t>
            </a:r>
            <a:r>
              <a:rPr lang="en-US" sz="2000" b="1" dirty="0" err="1"/>
              <a:t>výzkumu</a:t>
            </a:r>
            <a:r>
              <a:rPr lang="en-US" sz="2000" b="1" dirty="0"/>
              <a:t> a </a:t>
            </a:r>
            <a:r>
              <a:rPr lang="en-US" sz="2000" b="1" dirty="0" err="1"/>
              <a:t>zároveň</a:t>
            </a:r>
            <a:r>
              <a:rPr lang="en-US" sz="2000" b="1" dirty="0"/>
              <a:t> </a:t>
            </a:r>
            <a:r>
              <a:rPr lang="en-US" sz="2000" b="1" dirty="0" err="1"/>
              <a:t>jsou</a:t>
            </a:r>
            <a:r>
              <a:rPr lang="en-US" sz="2000" b="1" dirty="0"/>
              <a:t> </a:t>
            </a:r>
            <a:r>
              <a:rPr lang="en-US" sz="2000" b="1" dirty="0" err="1"/>
              <a:t>přijímána</a:t>
            </a:r>
            <a:r>
              <a:rPr lang="en-US" sz="2000" b="1" dirty="0"/>
              <a:t> </a:t>
            </a:r>
            <a:r>
              <a:rPr lang="en-US" sz="2000" b="1" dirty="0" err="1"/>
              <a:t>na</a:t>
            </a:r>
            <a:r>
              <a:rPr lang="en-US" sz="2000" b="1" dirty="0"/>
              <a:t> </a:t>
            </a:r>
            <a:r>
              <a:rPr lang="en-US" sz="2000" b="1" dirty="0" err="1"/>
              <a:t>základě</a:t>
            </a:r>
            <a:r>
              <a:rPr lang="en-US" sz="2000" b="1" dirty="0"/>
              <a:t> </a:t>
            </a:r>
            <a:r>
              <a:rPr lang="en-US" sz="2000" b="1" dirty="0" err="1"/>
              <a:t>výzkumu</a:t>
            </a:r>
            <a:r>
              <a:rPr lang="en-US" sz="2000" b="1" dirty="0"/>
              <a:t>, </a:t>
            </a:r>
            <a:r>
              <a:rPr lang="en-US" sz="2000" b="1" dirty="0" err="1"/>
              <a:t>který</a:t>
            </a:r>
            <a:r>
              <a:rPr lang="en-US" sz="2000" b="1" dirty="0"/>
              <a:t> je </a:t>
            </a:r>
            <a:r>
              <a:rPr lang="en-US" sz="2000" b="1" dirty="0" err="1"/>
              <a:t>rovněž</a:t>
            </a:r>
            <a:r>
              <a:rPr lang="en-US" sz="2000" b="1" dirty="0"/>
              <a:t> </a:t>
            </a:r>
            <a:r>
              <a:rPr lang="en-US" sz="2000" b="1" dirty="0" err="1"/>
              <a:t>založen</a:t>
            </a:r>
            <a:r>
              <a:rPr lang="en-US" sz="2000" b="1" dirty="0"/>
              <a:t> </a:t>
            </a:r>
            <a:r>
              <a:rPr lang="en-US" sz="2000" b="1" dirty="0" err="1"/>
              <a:t>na</a:t>
            </a:r>
            <a:r>
              <a:rPr lang="en-US" sz="2000" b="1" dirty="0"/>
              <a:t> </a:t>
            </a:r>
            <a:r>
              <a:rPr lang="en-US" sz="2000" b="1" dirty="0" err="1"/>
              <a:t>postupech</a:t>
            </a:r>
            <a:r>
              <a:rPr lang="en-US" sz="2000" b="1" dirty="0"/>
              <a:t> </a:t>
            </a:r>
            <a:r>
              <a:rPr lang="en-US" sz="2000" b="1" dirty="0" err="1"/>
              <a:t>založených</a:t>
            </a:r>
            <a:r>
              <a:rPr lang="en-US" sz="2000" b="1" dirty="0"/>
              <a:t> </a:t>
            </a:r>
            <a:r>
              <a:rPr lang="en-US" sz="2000" b="1" dirty="0" err="1"/>
              <a:t>na</a:t>
            </a:r>
            <a:r>
              <a:rPr lang="en-US" sz="2000" b="1" dirty="0"/>
              <a:t> </a:t>
            </a:r>
            <a:r>
              <a:rPr lang="en-US" sz="2000" b="1" dirty="0" err="1"/>
              <a:t>důkazech</a:t>
            </a:r>
            <a:r>
              <a:rPr lang="en-US" sz="2000" b="1" dirty="0"/>
              <a:t>. </a:t>
            </a:r>
            <a:endParaRPr lang="cs-CZ" sz="2000" b="1" dirty="0"/>
          </a:p>
          <a:p>
            <a:pPr marL="342900" indent="-342900">
              <a:buFont typeface="Arial" panose="020B0604020202020204" pitchFamily="34" charset="0"/>
              <a:buChar char="•"/>
            </a:pPr>
            <a:r>
              <a:rPr lang="en-US" sz="2000" b="1" dirty="0"/>
              <a:t>POLITIKY</a:t>
            </a:r>
            <a:r>
              <a:rPr lang="cs-CZ" sz="2000" b="1" dirty="0"/>
              <a:t> (ZÁSADY)</a:t>
            </a:r>
            <a:r>
              <a:rPr lang="en-US" sz="2000" b="1" dirty="0"/>
              <a:t>: </a:t>
            </a:r>
            <a:r>
              <a:rPr lang="en-US" sz="2000" b="1" dirty="0" err="1"/>
              <a:t>Vytváříme</a:t>
            </a:r>
            <a:r>
              <a:rPr lang="en-US" sz="2000" b="1" dirty="0"/>
              <a:t> </a:t>
            </a:r>
            <a:r>
              <a:rPr lang="en-US" sz="2000" b="1" dirty="0" err="1"/>
              <a:t>interní</a:t>
            </a:r>
            <a:r>
              <a:rPr lang="en-US" sz="2000" b="1" dirty="0"/>
              <a:t> </a:t>
            </a:r>
            <a:r>
              <a:rPr lang="en-US" sz="2000" b="1" dirty="0" err="1"/>
              <a:t>politiky</a:t>
            </a:r>
            <a:r>
              <a:rPr lang="en-US" sz="2000" b="1" dirty="0"/>
              <a:t> a </a:t>
            </a:r>
            <a:r>
              <a:rPr lang="en-US" sz="2000" b="1" dirty="0" err="1"/>
              <a:t>zasazujeme</a:t>
            </a:r>
            <a:r>
              <a:rPr lang="en-US" sz="2000" b="1" dirty="0"/>
              <a:t> se o </a:t>
            </a:r>
            <a:r>
              <a:rPr lang="en-US" sz="2000" b="1" dirty="0" err="1"/>
              <a:t>vnější</a:t>
            </a:r>
            <a:r>
              <a:rPr lang="en-US" sz="2000" b="1" dirty="0"/>
              <a:t> </a:t>
            </a:r>
            <a:r>
              <a:rPr lang="en-US" sz="2000" b="1" dirty="0" err="1"/>
              <a:t>politiky</a:t>
            </a:r>
            <a:r>
              <a:rPr lang="en-US" sz="2000" b="1" dirty="0"/>
              <a:t>, </a:t>
            </a:r>
            <a:r>
              <a:rPr lang="en-US" sz="2000" b="1" dirty="0" err="1"/>
              <a:t>které</a:t>
            </a:r>
            <a:r>
              <a:rPr lang="en-US" sz="2000" b="1" dirty="0"/>
              <a:t> </a:t>
            </a:r>
            <a:r>
              <a:rPr lang="en-US" sz="2000" b="1" dirty="0" err="1"/>
              <a:t>snižují</a:t>
            </a:r>
            <a:r>
              <a:rPr lang="en-US" sz="2000" b="1" dirty="0"/>
              <a:t> MSHT a </a:t>
            </a:r>
            <a:r>
              <a:rPr lang="en-US" sz="2000" b="1" dirty="0" err="1"/>
              <a:t>poptávku</a:t>
            </a:r>
            <a:r>
              <a:rPr lang="en-US" sz="2000" b="1" dirty="0"/>
              <a:t> po </a:t>
            </a:r>
            <a:r>
              <a:rPr lang="en-US" sz="2000" b="1" dirty="0" err="1"/>
              <a:t>ní</a:t>
            </a:r>
            <a:r>
              <a:rPr lang="en-US" sz="2000" b="1" dirty="0"/>
              <a:t> v </a:t>
            </a:r>
            <a:r>
              <a:rPr lang="en-US" sz="2000" b="1" dirty="0" err="1"/>
              <a:t>komunitách</a:t>
            </a:r>
            <a:r>
              <a:rPr lang="en-US" sz="2000" b="1" dirty="0"/>
              <a:t>, v </a:t>
            </a:r>
            <a:r>
              <a:rPr lang="en-US" sz="2000" b="1" dirty="0" err="1"/>
              <a:t>nichž</a:t>
            </a:r>
            <a:r>
              <a:rPr lang="en-US" sz="2000" b="1" dirty="0"/>
              <a:t> </a:t>
            </a:r>
            <a:r>
              <a:rPr lang="en-US" sz="2000" b="1" dirty="0" err="1"/>
              <a:t>Armáda</a:t>
            </a:r>
            <a:r>
              <a:rPr lang="en-US" sz="2000" b="1" dirty="0"/>
              <a:t> </a:t>
            </a:r>
            <a:r>
              <a:rPr lang="en-US" sz="2000" b="1" dirty="0" err="1"/>
              <a:t>spásy</a:t>
            </a:r>
            <a:r>
              <a:rPr lang="en-US" sz="2000" b="1" dirty="0"/>
              <a:t> </a:t>
            </a:r>
            <a:r>
              <a:rPr lang="en-US" sz="2000" b="1" dirty="0" err="1"/>
              <a:t>působí</a:t>
            </a:r>
            <a:r>
              <a:rPr lang="en-US" sz="2000" b="1" dirty="0"/>
              <a:t>.</a:t>
            </a:r>
            <a:endParaRPr kumimoji="0" lang="nl-NL" sz="2400" b="1" i="0" u="none" strike="noStrike" kern="1200" cap="none" spc="0" normalizeH="0" baseline="0" noProof="0" dirty="0">
              <a:ln>
                <a:noFill/>
              </a:ln>
              <a:effectLst/>
              <a:uLnTx/>
              <a:uFillTx/>
              <a:latin typeface="Calibri" panose="020F0502020204030204"/>
              <a:ea typeface="+mn-ea"/>
              <a:cs typeface="+mn-cs"/>
            </a:endParaRPr>
          </a:p>
        </p:txBody>
      </p:sp>
      <p:sp>
        <p:nvSpPr>
          <p:cNvPr id="5" name="Pijl: links 4">
            <a:extLst>
              <a:ext uri="{FF2B5EF4-FFF2-40B4-BE49-F238E27FC236}">
                <a16:creationId xmlns:a16="http://schemas.microsoft.com/office/drawing/2014/main" id="{B300A539-D37E-BDE2-AACF-E62CD7EEE410}"/>
              </a:ext>
            </a:extLst>
          </p:cNvPr>
          <p:cNvSpPr/>
          <p:nvPr/>
        </p:nvSpPr>
        <p:spPr>
          <a:xfrm>
            <a:off x="9626167" y="3130840"/>
            <a:ext cx="2158465" cy="596320"/>
          </a:xfrm>
          <a:prstGeom prst="lef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966D977D-4726-FCC4-0089-B6584D13E365}"/>
              </a:ext>
            </a:extLst>
          </p:cNvPr>
          <p:cNvPicPr>
            <a:picLocks noChangeAspect="1"/>
          </p:cNvPicPr>
          <p:nvPr/>
        </p:nvPicPr>
        <p:blipFill>
          <a:blip r:embed="rId2"/>
          <a:stretch>
            <a:fillRect/>
          </a:stretch>
        </p:blipFill>
        <p:spPr>
          <a:xfrm>
            <a:off x="9984432" y="260648"/>
            <a:ext cx="1197713" cy="1403034"/>
          </a:xfrm>
          <a:prstGeom prst="rect">
            <a:avLst/>
          </a:prstGeom>
        </p:spPr>
      </p:pic>
    </p:spTree>
    <p:extLst>
      <p:ext uri="{BB962C8B-B14F-4D97-AF65-F5344CB8AC3E}">
        <p14:creationId xmlns:p14="http://schemas.microsoft.com/office/powerpoint/2010/main" val="3127328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388CD-BFD4-860D-7329-835696ED1876}"/>
            </a:ext>
          </a:extLst>
        </p:cNvPr>
        <p:cNvGrpSpPr/>
        <p:nvPr/>
      </p:nvGrpSpPr>
      <p:grpSpPr>
        <a:xfrm>
          <a:off x="0" y="0"/>
          <a:ext cx="0" cy="0"/>
          <a:chOff x="0" y="0"/>
          <a:chExt cx="0" cy="0"/>
        </a:xfrm>
      </p:grpSpPr>
      <p:sp>
        <p:nvSpPr>
          <p:cNvPr id="5" name="Tekstvak 4">
            <a:extLst>
              <a:ext uri="{FF2B5EF4-FFF2-40B4-BE49-F238E27FC236}">
                <a16:creationId xmlns:a16="http://schemas.microsoft.com/office/drawing/2014/main" id="{BFB04D25-5F53-1D29-F995-C423B8F4CC3D}"/>
              </a:ext>
            </a:extLst>
          </p:cNvPr>
          <p:cNvSpPr txBox="1"/>
          <p:nvPr/>
        </p:nvSpPr>
        <p:spPr>
          <a:xfrm>
            <a:off x="119336" y="338266"/>
            <a:ext cx="12192000" cy="4991110"/>
          </a:xfrm>
          <a:prstGeom prst="rect">
            <a:avLst/>
          </a:prstGeom>
          <a:noFill/>
        </p:spPr>
        <p:txBody>
          <a:bodyPr wrap="square">
            <a:spAutoFit/>
          </a:bodyPr>
          <a:lstStyle/>
          <a:p>
            <a:pPr algn="ctr">
              <a:buNone/>
            </a:pPr>
            <a:r>
              <a:rPr lang="en-US" sz="3600" b="0" i="0" cap="all" dirty="0" err="1">
                <a:effectLst/>
                <a:latin typeface="helvetica" panose="020B0604020202020204" pitchFamily="34" charset="0"/>
              </a:rPr>
              <a:t>dopad</a:t>
            </a:r>
            <a:r>
              <a:rPr lang="en-US" sz="3600" b="0" i="0" cap="all" dirty="0">
                <a:effectLst/>
                <a:latin typeface="helvetica" panose="020B0604020202020204" pitchFamily="34" charset="0"/>
              </a:rPr>
              <a:t> v </a:t>
            </a:r>
            <a:r>
              <a:rPr lang="en-US" sz="3600" b="0" i="0" cap="all" dirty="0" err="1">
                <a:effectLst/>
                <a:latin typeface="helvetica" panose="020B0604020202020204" pitchFamily="34" charset="0"/>
              </a:rPr>
              <a:t>roce</a:t>
            </a:r>
            <a:r>
              <a:rPr lang="en-US" sz="3600" b="0" i="0" cap="all" dirty="0">
                <a:effectLst/>
                <a:latin typeface="helvetica" panose="020B0604020202020204" pitchFamily="34" charset="0"/>
              </a:rPr>
              <a:t> 2024</a:t>
            </a:r>
            <a:br>
              <a:rPr lang="en-US" sz="3600" b="0" i="0" cap="all" dirty="0">
                <a:effectLst/>
                <a:latin typeface="helvetica" panose="020B0604020202020204" pitchFamily="34" charset="0"/>
              </a:rPr>
            </a:br>
            <a:r>
              <a:rPr lang="en-US" sz="3200" b="0" i="1" dirty="0">
                <a:effectLst/>
                <a:latin typeface="source-sans-pro"/>
              </a:rPr>
              <a:t>Ve 134 </a:t>
            </a:r>
            <a:r>
              <a:rPr lang="en-US" sz="3200" b="0" i="1" dirty="0" err="1">
                <a:effectLst/>
                <a:latin typeface="source-sans-pro"/>
              </a:rPr>
              <a:t>zemích</a:t>
            </a:r>
            <a:endParaRPr lang="en-US" sz="3200" b="0" i="1" dirty="0">
              <a:effectLst/>
              <a:latin typeface="source-sans-pro"/>
            </a:endParaRPr>
          </a:p>
          <a:p>
            <a:pPr algn="ctr">
              <a:spcAft>
                <a:spcPts val="1350"/>
              </a:spcAft>
              <a:buNone/>
            </a:pPr>
            <a:endParaRPr lang="en-US" sz="2400" b="1" i="0" dirty="0">
              <a:effectLst/>
              <a:latin typeface="source-sans-pro"/>
            </a:endParaRPr>
          </a:p>
          <a:p>
            <a:pPr algn="ctr">
              <a:spcAft>
                <a:spcPts val="1350"/>
              </a:spcAft>
              <a:buNone/>
            </a:pPr>
            <a:r>
              <a:rPr lang="en-US" sz="2800" b="1" i="0" dirty="0">
                <a:effectLst/>
                <a:latin typeface="source-sans-pro"/>
              </a:rPr>
              <a:t>Bylo </a:t>
            </a:r>
            <a:r>
              <a:rPr lang="en-US" sz="2800" b="1" i="0" dirty="0" err="1">
                <a:effectLst/>
                <a:latin typeface="source-sans-pro"/>
              </a:rPr>
              <a:t>uspořádáno</a:t>
            </a:r>
            <a:r>
              <a:rPr lang="en-US" sz="2800" b="1" i="0" dirty="0">
                <a:effectLst/>
                <a:latin typeface="source-sans-pro"/>
              </a:rPr>
              <a:t> 12 718 </a:t>
            </a:r>
            <a:r>
              <a:rPr lang="en-US" sz="2800" b="1" i="0" dirty="0" err="1">
                <a:effectLst/>
                <a:latin typeface="source-sans-pro"/>
              </a:rPr>
              <a:t>akcí</a:t>
            </a:r>
            <a:r>
              <a:rPr lang="en-US" sz="2800" b="1" i="0" dirty="0">
                <a:effectLst/>
                <a:latin typeface="source-sans-pro"/>
              </a:rPr>
              <a:t> </a:t>
            </a:r>
            <a:r>
              <a:rPr lang="en-US" sz="2800" b="1" i="0" dirty="0" err="1">
                <a:effectLst/>
                <a:latin typeface="source-sans-pro"/>
              </a:rPr>
              <a:t>zaměřených</a:t>
            </a:r>
            <a:r>
              <a:rPr lang="en-US" sz="2800" b="1" i="0" dirty="0">
                <a:effectLst/>
                <a:latin typeface="source-sans-pro"/>
              </a:rPr>
              <a:t> </a:t>
            </a:r>
            <a:r>
              <a:rPr lang="en-US" sz="2800" b="1" i="0" dirty="0" err="1">
                <a:effectLst/>
                <a:latin typeface="source-sans-pro"/>
              </a:rPr>
              <a:t>na</a:t>
            </a:r>
            <a:r>
              <a:rPr lang="en-US" sz="2800" b="1" i="0" dirty="0">
                <a:effectLst/>
                <a:latin typeface="source-sans-pro"/>
              </a:rPr>
              <a:t> </a:t>
            </a:r>
            <a:r>
              <a:rPr lang="en-US" sz="2800" b="1" i="0" dirty="0" err="1">
                <a:effectLst/>
                <a:latin typeface="source-sans-pro"/>
              </a:rPr>
              <a:t>zvyšování</a:t>
            </a:r>
            <a:r>
              <a:rPr lang="en-US" sz="2800" b="1" i="0" dirty="0">
                <a:effectLst/>
                <a:latin typeface="source-sans-pro"/>
              </a:rPr>
              <a:t> </a:t>
            </a:r>
            <a:r>
              <a:rPr lang="en-US" sz="2800" b="1" i="0" dirty="0" err="1">
                <a:effectLst/>
                <a:latin typeface="source-sans-pro"/>
              </a:rPr>
              <a:t>povědomí</a:t>
            </a:r>
            <a:r>
              <a:rPr lang="en-US" sz="2800" b="1" i="0" dirty="0">
                <a:effectLst/>
                <a:latin typeface="source-sans-pro"/>
              </a:rPr>
              <a:t> </a:t>
            </a:r>
            <a:r>
              <a:rPr lang="en-US" sz="2800" b="1" i="0" dirty="0" err="1">
                <a:effectLst/>
                <a:latin typeface="source-sans-pro"/>
              </a:rPr>
              <a:t>komunit</a:t>
            </a:r>
            <a:r>
              <a:rPr lang="cs-CZ" sz="2800" b="1" i="0" dirty="0">
                <a:effectLst/>
                <a:latin typeface="source-sans-pro"/>
              </a:rPr>
              <a:t>y</a:t>
            </a:r>
            <a:r>
              <a:rPr lang="en-US" sz="2800" b="1" i="0" dirty="0">
                <a:effectLst/>
                <a:latin typeface="source-sans-pro"/>
              </a:rPr>
              <a:t>.</a:t>
            </a:r>
            <a:endParaRPr lang="cs-CZ" sz="2800" b="1" i="0" dirty="0">
              <a:effectLst/>
              <a:latin typeface="source-sans-pro"/>
            </a:endParaRPr>
          </a:p>
          <a:p>
            <a:pPr algn="ctr">
              <a:spcAft>
                <a:spcPts val="1350"/>
              </a:spcAft>
              <a:buNone/>
            </a:pPr>
            <a:r>
              <a:rPr lang="en-US" sz="2800" b="1" i="0" dirty="0">
                <a:effectLst/>
                <a:latin typeface="source-sans-pro"/>
              </a:rPr>
              <a:t>165 540 </a:t>
            </a:r>
            <a:r>
              <a:rPr lang="en-US" sz="2800" b="1" i="0" dirty="0" err="1">
                <a:effectLst/>
                <a:latin typeface="source-sans-pro"/>
              </a:rPr>
              <a:t>osob</a:t>
            </a:r>
            <a:r>
              <a:rPr lang="en-US" sz="2800" b="1" i="0" dirty="0">
                <a:effectLst/>
                <a:latin typeface="source-sans-pro"/>
              </a:rPr>
              <a:t> </a:t>
            </a:r>
            <a:r>
              <a:rPr lang="en-US" sz="2800" b="1" i="0" dirty="0" err="1">
                <a:effectLst/>
                <a:latin typeface="source-sans-pro"/>
              </a:rPr>
              <a:t>ohrožených</a:t>
            </a:r>
            <a:r>
              <a:rPr lang="en-US" sz="2800" b="1" i="0" dirty="0">
                <a:effectLst/>
                <a:latin typeface="source-sans-pro"/>
              </a:rPr>
              <a:t> </a:t>
            </a:r>
            <a:r>
              <a:rPr lang="cs-CZ" sz="2800" b="1" i="0" dirty="0">
                <a:effectLst/>
                <a:latin typeface="source-sans-pro"/>
              </a:rPr>
              <a:t>moderním otroctvím a obchodováním s lidmi (</a:t>
            </a:r>
            <a:r>
              <a:rPr lang="en-US" sz="2800" b="1" i="0" dirty="0">
                <a:effectLst/>
                <a:latin typeface="source-sans-pro"/>
              </a:rPr>
              <a:t>MSHT</a:t>
            </a:r>
            <a:r>
              <a:rPr lang="cs-CZ" sz="2800" b="1" i="0" dirty="0">
                <a:effectLst/>
                <a:latin typeface="source-sans-pro"/>
              </a:rPr>
              <a:t>)</a:t>
            </a:r>
            <a:r>
              <a:rPr lang="en-US" sz="2800" b="1" i="0" dirty="0">
                <a:effectLst/>
                <a:latin typeface="source-sans-pro"/>
              </a:rPr>
              <a:t> </a:t>
            </a:r>
            <a:r>
              <a:rPr lang="en-US" sz="2800" b="1" i="0" dirty="0" err="1">
                <a:effectLst/>
                <a:latin typeface="source-sans-pro"/>
              </a:rPr>
              <a:t>obdrželo</a:t>
            </a:r>
            <a:r>
              <a:rPr lang="en-US" sz="2800" b="1" i="0" dirty="0">
                <a:effectLst/>
                <a:latin typeface="source-sans-pro"/>
              </a:rPr>
              <a:t> </a:t>
            </a:r>
            <a:r>
              <a:rPr lang="en-US" sz="2800" b="1" i="0" dirty="0" err="1">
                <a:effectLst/>
                <a:latin typeface="source-sans-pro"/>
              </a:rPr>
              <a:t>podporu</a:t>
            </a:r>
            <a:endParaRPr lang="cs-CZ" sz="2800" b="1" i="0" dirty="0">
              <a:effectLst/>
              <a:latin typeface="source-sans-pro"/>
            </a:endParaRPr>
          </a:p>
          <a:p>
            <a:pPr algn="ctr">
              <a:spcAft>
                <a:spcPts val="1350"/>
              </a:spcAft>
              <a:buNone/>
            </a:pPr>
            <a:r>
              <a:rPr lang="en-US" sz="2800" b="1" i="0" dirty="0">
                <a:effectLst/>
                <a:latin typeface="source-sans-pro"/>
              </a:rPr>
              <a:t>14 552 </a:t>
            </a:r>
            <a:r>
              <a:rPr lang="en-US" sz="2800" b="1" i="0" dirty="0" err="1">
                <a:effectLst/>
                <a:latin typeface="source-sans-pro"/>
              </a:rPr>
              <a:t>přeživších</a:t>
            </a:r>
            <a:r>
              <a:rPr lang="en-US" sz="2800" b="1" i="0" dirty="0">
                <a:effectLst/>
                <a:latin typeface="source-sans-pro"/>
              </a:rPr>
              <a:t> </a:t>
            </a:r>
            <a:r>
              <a:rPr lang="en-US" sz="2800" b="1" i="0" dirty="0" err="1">
                <a:effectLst/>
                <a:latin typeface="source-sans-pro"/>
              </a:rPr>
              <a:t>osob</a:t>
            </a:r>
            <a:r>
              <a:rPr lang="en-US" sz="2800" b="1" i="0" dirty="0">
                <a:effectLst/>
                <a:latin typeface="source-sans-pro"/>
              </a:rPr>
              <a:t> </a:t>
            </a:r>
            <a:r>
              <a:rPr lang="en-US" sz="2800" b="1" i="0" dirty="0" err="1">
                <a:effectLst/>
                <a:latin typeface="source-sans-pro"/>
              </a:rPr>
              <a:t>bylo</a:t>
            </a:r>
            <a:r>
              <a:rPr lang="en-US" sz="2800" b="1" i="0" dirty="0">
                <a:effectLst/>
                <a:latin typeface="source-sans-pro"/>
              </a:rPr>
              <a:t> </a:t>
            </a:r>
            <a:r>
              <a:rPr lang="en-US" sz="2800" b="1" i="0" dirty="0" err="1">
                <a:effectLst/>
                <a:latin typeface="source-sans-pro"/>
              </a:rPr>
              <a:t>podpořeno</a:t>
            </a:r>
            <a:endParaRPr lang="cs-CZ" sz="2800" b="1" i="0" dirty="0">
              <a:effectLst/>
              <a:latin typeface="source-sans-pro"/>
            </a:endParaRPr>
          </a:p>
          <a:p>
            <a:pPr algn="ctr">
              <a:spcAft>
                <a:spcPts val="1350"/>
              </a:spcAft>
              <a:buNone/>
            </a:pPr>
            <a:r>
              <a:rPr lang="en-US" sz="2800" b="1" i="0" dirty="0">
                <a:effectLst/>
                <a:latin typeface="source-sans-pro"/>
              </a:rPr>
              <a:t>4 645 </a:t>
            </a:r>
            <a:r>
              <a:rPr lang="en-US" sz="2800" b="1" i="0" dirty="0" err="1">
                <a:effectLst/>
                <a:latin typeface="source-sans-pro"/>
              </a:rPr>
              <a:t>skupin</a:t>
            </a:r>
            <a:r>
              <a:rPr lang="en-US" sz="2800" b="1" i="0" dirty="0">
                <a:effectLst/>
                <a:latin typeface="source-sans-pro"/>
              </a:rPr>
              <a:t> se </a:t>
            </a:r>
            <a:r>
              <a:rPr lang="en-US" sz="2800" b="1" i="0" dirty="0" err="1">
                <a:effectLst/>
                <a:latin typeface="source-sans-pro"/>
              </a:rPr>
              <a:t>zúčastnilo</a:t>
            </a:r>
            <a:r>
              <a:rPr lang="en-US" sz="2800" b="1" i="0" dirty="0">
                <a:effectLst/>
                <a:latin typeface="source-sans-pro"/>
              </a:rPr>
              <a:t> </a:t>
            </a:r>
            <a:r>
              <a:rPr lang="en-US" sz="2800" b="1" i="0" dirty="0" err="1">
                <a:effectLst/>
                <a:latin typeface="source-sans-pro"/>
              </a:rPr>
              <a:t>mezinárodního</a:t>
            </a:r>
            <a:r>
              <a:rPr lang="en-US" sz="2800" b="1" i="0" dirty="0">
                <a:effectLst/>
                <a:latin typeface="source-sans-pro"/>
              </a:rPr>
              <a:t> </a:t>
            </a:r>
            <a:r>
              <a:rPr lang="en-US" sz="2800" b="1" i="0" dirty="0" err="1">
                <a:effectLst/>
                <a:latin typeface="source-sans-pro"/>
              </a:rPr>
              <a:t>dne</a:t>
            </a:r>
            <a:r>
              <a:rPr lang="en-US" sz="2800" b="1" i="0" dirty="0">
                <a:effectLst/>
                <a:latin typeface="source-sans-pro"/>
              </a:rPr>
              <a:t> </a:t>
            </a:r>
            <a:r>
              <a:rPr lang="en-US" sz="2800" b="1" i="0" dirty="0" err="1">
                <a:effectLst/>
                <a:latin typeface="source-sans-pro"/>
              </a:rPr>
              <a:t>modliteb</a:t>
            </a:r>
            <a:endParaRPr lang="cs-CZ" sz="2800" b="1" i="0" dirty="0">
              <a:effectLst/>
              <a:latin typeface="source-sans-pro"/>
            </a:endParaRPr>
          </a:p>
          <a:p>
            <a:pPr algn="ctr">
              <a:spcAft>
                <a:spcPts val="1350"/>
              </a:spcAft>
              <a:buNone/>
            </a:pPr>
            <a:r>
              <a:rPr lang="en-US" sz="2800" b="1" i="0" dirty="0">
                <a:effectLst/>
                <a:latin typeface="source-sans-pro"/>
              </a:rPr>
              <a:t>1 433 </a:t>
            </a:r>
            <a:r>
              <a:rPr lang="en-US" sz="2800" b="1" i="0" dirty="0" err="1">
                <a:effectLst/>
                <a:latin typeface="source-sans-pro"/>
              </a:rPr>
              <a:t>organizací</a:t>
            </a:r>
            <a:r>
              <a:rPr lang="en-US" sz="2800" b="1" i="0" dirty="0">
                <a:effectLst/>
                <a:latin typeface="source-sans-pro"/>
              </a:rPr>
              <a:t> </a:t>
            </a:r>
            <a:r>
              <a:rPr lang="en-US" sz="2800" b="1" i="0" dirty="0" err="1">
                <a:effectLst/>
                <a:latin typeface="source-sans-pro"/>
              </a:rPr>
              <a:t>spolupracovalo</a:t>
            </a:r>
            <a:r>
              <a:rPr lang="en-US" sz="2800" b="1" i="0" dirty="0">
                <a:effectLst/>
                <a:latin typeface="source-sans-pro"/>
              </a:rPr>
              <a:t> s </a:t>
            </a:r>
            <a:r>
              <a:rPr lang="en-US" sz="2800" b="1" i="0" dirty="0" err="1">
                <a:effectLst/>
                <a:latin typeface="source-sans-pro"/>
              </a:rPr>
              <a:t>Armádou</a:t>
            </a:r>
            <a:r>
              <a:rPr lang="en-US" sz="2800" b="1" i="0" dirty="0">
                <a:effectLst/>
                <a:latin typeface="source-sans-pro"/>
              </a:rPr>
              <a:t> </a:t>
            </a:r>
            <a:r>
              <a:rPr lang="en-US" sz="2800" b="1" i="0" dirty="0" err="1">
                <a:effectLst/>
                <a:latin typeface="source-sans-pro"/>
              </a:rPr>
              <a:t>spásy</a:t>
            </a:r>
            <a:r>
              <a:rPr lang="en-US" sz="2800" b="1" i="0" dirty="0">
                <a:effectLst/>
                <a:latin typeface="source-sans-pro"/>
              </a:rPr>
              <a:t> </a:t>
            </a:r>
            <a:endParaRPr lang="en-US" sz="1600" b="0" i="0" dirty="0">
              <a:effectLst/>
              <a:latin typeface="source-sans-pro"/>
            </a:endParaRPr>
          </a:p>
        </p:txBody>
      </p:sp>
      <p:pic>
        <p:nvPicPr>
          <p:cNvPr id="2" name="Afbeelding 1">
            <a:extLst>
              <a:ext uri="{FF2B5EF4-FFF2-40B4-BE49-F238E27FC236}">
                <a16:creationId xmlns:a16="http://schemas.microsoft.com/office/drawing/2014/main" id="{982AD2B4-CA18-BAB1-6C82-7E2239A0BA99}"/>
              </a:ext>
            </a:extLst>
          </p:cNvPr>
          <p:cNvPicPr>
            <a:picLocks noChangeAspect="1"/>
          </p:cNvPicPr>
          <p:nvPr/>
        </p:nvPicPr>
        <p:blipFill>
          <a:blip r:embed="rId2"/>
          <a:stretch>
            <a:fillRect/>
          </a:stretch>
        </p:blipFill>
        <p:spPr>
          <a:xfrm>
            <a:off x="9984432" y="260648"/>
            <a:ext cx="1197713" cy="1403034"/>
          </a:xfrm>
          <a:prstGeom prst="rect">
            <a:avLst/>
          </a:prstGeom>
        </p:spPr>
      </p:pic>
      <p:sp>
        <p:nvSpPr>
          <p:cNvPr id="3" name="Pijl: links 2">
            <a:extLst>
              <a:ext uri="{FF2B5EF4-FFF2-40B4-BE49-F238E27FC236}">
                <a16:creationId xmlns:a16="http://schemas.microsoft.com/office/drawing/2014/main" id="{6D7C1513-168D-A47E-055D-78D99D48604B}"/>
              </a:ext>
            </a:extLst>
          </p:cNvPr>
          <p:cNvSpPr/>
          <p:nvPr/>
        </p:nvSpPr>
        <p:spPr>
          <a:xfrm rot="10800000">
            <a:off x="1055440" y="4733056"/>
            <a:ext cx="1197713" cy="596320"/>
          </a:xfrm>
          <a:prstGeom prst="lef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62072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737DF07-89E8-42B1-967D-3B155CBB5835}"/>
              </a:ext>
            </a:extLst>
          </p:cNvPr>
          <p:cNvPicPr>
            <a:picLocks noChangeAspect="1"/>
          </p:cNvPicPr>
          <p:nvPr/>
        </p:nvPicPr>
        <p:blipFill>
          <a:blip r:embed="rId2"/>
          <a:stretch>
            <a:fillRect/>
          </a:stretch>
        </p:blipFill>
        <p:spPr>
          <a:xfrm>
            <a:off x="78909" y="251481"/>
            <a:ext cx="4474618" cy="6353141"/>
          </a:xfrm>
          <a:prstGeom prst="rect">
            <a:avLst/>
          </a:prstGeom>
        </p:spPr>
      </p:pic>
      <p:sp>
        <p:nvSpPr>
          <p:cNvPr id="4" name="Tekstvak 3">
            <a:extLst>
              <a:ext uri="{FF2B5EF4-FFF2-40B4-BE49-F238E27FC236}">
                <a16:creationId xmlns:a16="http://schemas.microsoft.com/office/drawing/2014/main" id="{8AE28AE3-99D4-4E4F-84FE-91F5E09BBB2E}"/>
              </a:ext>
            </a:extLst>
          </p:cNvPr>
          <p:cNvSpPr txBox="1"/>
          <p:nvPr/>
        </p:nvSpPr>
        <p:spPr>
          <a:xfrm>
            <a:off x="5031947" y="416417"/>
            <a:ext cx="7081143"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0" i="1" u="none" strike="noStrike" kern="1200" cap="none" spc="0" normalizeH="0" baseline="0" noProof="0" dirty="0">
                <a:ln>
                  <a:noFill/>
                </a:ln>
                <a:effectLst/>
                <a:uLnTx/>
                <a:uFillTx/>
                <a:latin typeface="Calibri" panose="020F0502020204030204"/>
                <a:ea typeface="+mn-ea"/>
                <a:cs typeface="+mn-cs"/>
              </a:rPr>
              <a:t>Ozvěte 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1" u="none" strike="noStrike" kern="1200" cap="none" spc="0" normalizeH="0" baseline="0" noProof="0" dirty="0">
                <a:ln>
                  <a:noFill/>
                </a:ln>
                <a:effectLst/>
                <a:uLnTx/>
                <a:uFillTx/>
                <a:latin typeface="Calibri" panose="020F0502020204030204"/>
                <a:ea typeface="+mn-ea"/>
                <a:cs typeface="+mn-cs"/>
              </a:rPr>
              <a:t>Otevři ústa za ty, jimž hlas chybí,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1" u="none" strike="noStrike" kern="1200" cap="none" spc="0" normalizeH="0" baseline="0" noProof="0" dirty="0">
                <a:ln>
                  <a:noFill/>
                </a:ln>
                <a:effectLst/>
                <a:uLnTx/>
                <a:uFillTx/>
                <a:latin typeface="Calibri" panose="020F0502020204030204"/>
                <a:ea typeface="+mn-ea"/>
                <a:cs typeface="+mn-cs"/>
              </a:rPr>
              <a:t>a za práva všech bezmocných.</a:t>
            </a:r>
            <a:r>
              <a:rPr kumimoji="0" lang="cs-CZ" sz="2800" b="0" i="1" u="none" strike="noStrike" kern="1200" cap="none" spc="0" normalizeH="0" baseline="0" noProof="0" dirty="0">
                <a:ln>
                  <a:noFill/>
                </a:ln>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2800" i="1" dirty="0">
                <a:latin typeface="Calibri" panose="020F0502020204030204"/>
              </a:rPr>
              <a:t>					</a:t>
            </a:r>
            <a:r>
              <a:rPr kumimoji="0" lang="nl-NL" sz="2800" b="0" i="1" u="none" strike="noStrike" kern="1200" cap="none" spc="0" normalizeH="0" baseline="0" noProof="0" dirty="0">
                <a:ln>
                  <a:noFill/>
                </a:ln>
                <a:effectLst/>
                <a:uLnTx/>
                <a:uFillTx/>
                <a:latin typeface="Calibri" panose="020F0502020204030204"/>
                <a:ea typeface="+mn-ea"/>
                <a:cs typeface="+mn-cs"/>
              </a:rPr>
              <a:t>(</a:t>
            </a:r>
            <a:r>
              <a:rPr kumimoji="0" lang="cs-CZ" sz="2800" b="0" i="1" u="none" strike="noStrike" kern="1200" cap="none" spc="0" normalizeH="0" baseline="0" noProof="0" dirty="0">
                <a:ln>
                  <a:noFill/>
                </a:ln>
                <a:effectLst/>
                <a:uLnTx/>
                <a:uFillTx/>
                <a:latin typeface="Calibri" panose="020F0502020204030204"/>
                <a:ea typeface="+mn-ea"/>
                <a:cs typeface="+mn-cs"/>
              </a:rPr>
              <a:t>Přísloví </a:t>
            </a:r>
            <a:r>
              <a:rPr kumimoji="0" lang="nl-NL" sz="2800" b="0" i="1" u="none" strike="noStrike" kern="1200" cap="none" spc="0" normalizeH="0" baseline="0" noProof="0" dirty="0">
                <a:ln>
                  <a:noFill/>
                </a:ln>
                <a:effectLst/>
                <a:uLnTx/>
                <a:uFillTx/>
                <a:latin typeface="Calibri" panose="020F0502020204030204"/>
                <a:ea typeface="+mn-ea"/>
                <a:cs typeface="+mn-cs"/>
              </a:rPr>
              <a:t>31:8)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3600" b="0" i="1"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3600" b="1" i="1"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1" u="sng" strike="noStrike" kern="1200" cap="none" spc="0" normalizeH="0" baseline="0" noProof="0" dirty="0">
                <a:ln>
                  <a:noFill/>
                </a:ln>
                <a:effectLst/>
                <a:uLnTx/>
                <a:uFillTx/>
                <a:latin typeface="Calibri" panose="020F0502020204030204"/>
                <a:ea typeface="+mn-ea"/>
                <a:cs typeface="+mn-cs"/>
              </a:rPr>
              <a:t>Celoevropská kampaň 2019-2021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3600" b="1" i="1" u="none" strike="noStrike" kern="1200" cap="none" spc="0" normalizeH="0" baseline="0" noProof="0" dirty="0">
                <a:ln>
                  <a:noFill/>
                </a:ln>
                <a:effectLst/>
                <a:uLnTx/>
                <a:uFillTx/>
                <a:latin typeface="Calibri" panose="020F0502020204030204"/>
                <a:ea typeface="+mn-ea"/>
                <a:cs typeface="+mn-cs"/>
              </a:rPr>
              <a:t>Levné ceny vyjdou draze</a:t>
            </a:r>
            <a:endParaRPr kumimoji="0" lang="nl-NL" sz="3600" b="1" i="1"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400" b="0" i="1" u="none" strike="noStrike" kern="1200" cap="none" spc="0" normalizeH="0" baseline="0" noProof="0" dirty="0">
                <a:ln>
                  <a:noFill/>
                </a:ln>
                <a:effectLst/>
                <a:uLnTx/>
                <a:uFillTx/>
                <a:latin typeface="Calibri" panose="020F0502020204030204"/>
                <a:ea typeface="+mn-ea"/>
                <a:cs typeface="+mn-cs"/>
              </a:rPr>
              <a:t>Cena lidské svobody</a:t>
            </a:r>
            <a:endParaRPr kumimoji="0" lang="nl-NL" sz="2400" b="0" i="1"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1462945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1F8A9-8822-89E9-96F2-20F6F0E7987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D8A20A5-213B-CCD3-1E4D-C524CCDB20AD}"/>
              </a:ext>
            </a:extLst>
          </p:cNvPr>
          <p:cNvSpPr>
            <a:spLocks noGrp="1"/>
          </p:cNvSpPr>
          <p:nvPr>
            <p:ph type="title"/>
          </p:nvPr>
        </p:nvSpPr>
        <p:spPr>
          <a:xfrm>
            <a:off x="833108" y="3422343"/>
            <a:ext cx="10818271" cy="1973615"/>
          </a:xfrm>
        </p:spPr>
        <p:txBody>
          <a:bodyPr/>
          <a:lstStyle/>
          <a:p>
            <a:pPr algn="ctr"/>
            <a:br>
              <a:rPr lang="nl-NL" sz="2000" dirty="0">
                <a:solidFill>
                  <a:schemeClr val="tx2"/>
                </a:solidFill>
                <a:effectLst/>
                <a:latin typeface="Tahoma" panose="020B0604030504040204" pitchFamily="34" charset="0"/>
                <a:ea typeface="Times New Roman" panose="02020603050405020304" pitchFamily="18" charset="0"/>
              </a:rPr>
            </a:br>
            <a:r>
              <a:rPr lang="nl-NL" sz="3600" b="1" dirty="0">
                <a:solidFill>
                  <a:schemeClr val="tx2"/>
                </a:solidFill>
                <a:effectLst/>
                <a:latin typeface="Tahoma" panose="020B0604030504040204" pitchFamily="34" charset="0"/>
                <a:ea typeface="Aptos" panose="020B0004020202020204" pitchFamily="34" charset="0"/>
                <a:cs typeface="Aptos" panose="020B0004020202020204" pitchFamily="34" charset="0"/>
              </a:rPr>
              <a:t>Obchodování s lidmi je globální problém, který nelze řešit izolovaně.</a:t>
            </a:r>
            <a:br>
              <a:rPr lang="nl-NL" sz="3600" b="1" dirty="0">
                <a:solidFill>
                  <a:schemeClr val="tx2"/>
                </a:solidFill>
                <a:effectLst/>
                <a:latin typeface="Tahoma" panose="020B0604030504040204" pitchFamily="34" charset="0"/>
                <a:ea typeface="Aptos" panose="020B0004020202020204" pitchFamily="34" charset="0"/>
                <a:cs typeface="Aptos" panose="020B0004020202020204" pitchFamily="34" charset="0"/>
              </a:rPr>
            </a:br>
            <a:br>
              <a:rPr lang="nl-NL" sz="3200" b="1" dirty="0">
                <a:solidFill>
                  <a:schemeClr val="tx2"/>
                </a:solidFill>
                <a:effectLst/>
                <a:latin typeface="Tahoma" panose="020B0604030504040204" pitchFamily="34" charset="0"/>
                <a:ea typeface="Times New Roman" panose="02020603050405020304" pitchFamily="18" charset="0"/>
              </a:rPr>
            </a:br>
            <a:br>
              <a:rPr lang="nl-NL" sz="3200" b="1" dirty="0">
                <a:solidFill>
                  <a:schemeClr val="tx2"/>
                </a:solidFill>
                <a:effectLst/>
                <a:latin typeface="Tahoma" panose="020B0604030504040204" pitchFamily="34" charset="0"/>
                <a:ea typeface="Times New Roman" panose="02020603050405020304" pitchFamily="18" charset="0"/>
              </a:rPr>
            </a:br>
            <a:br>
              <a:rPr lang="nl-NL" sz="3200" b="1" dirty="0">
                <a:solidFill>
                  <a:schemeClr val="tx2"/>
                </a:solidFill>
                <a:effectLst/>
                <a:latin typeface="Tahoma" panose="020B0604030504040204" pitchFamily="34" charset="0"/>
                <a:ea typeface="Times New Roman" panose="02020603050405020304" pitchFamily="18" charset="0"/>
              </a:rPr>
            </a:br>
            <a:endParaRPr lang="nl-NL" sz="2400" dirty="0">
              <a:solidFill>
                <a:schemeClr val="tx2"/>
              </a:solidFill>
            </a:endParaRPr>
          </a:p>
        </p:txBody>
      </p:sp>
    </p:spTree>
    <p:extLst>
      <p:ext uri="{BB962C8B-B14F-4D97-AF65-F5344CB8AC3E}">
        <p14:creationId xmlns:p14="http://schemas.microsoft.com/office/powerpoint/2010/main" val="1727107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D31CE36C-FC51-4261-9151-A3773B449E2D}"/>
              </a:ext>
            </a:extLst>
          </p:cNvPr>
          <p:cNvSpPr/>
          <p:nvPr/>
        </p:nvSpPr>
        <p:spPr>
          <a:xfrm>
            <a:off x="609600" y="593124"/>
            <a:ext cx="10972800" cy="5378908"/>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GB" sz="4000" b="1"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Výzva</a:t>
            </a:r>
            <a:r>
              <a:rPr kumimoji="0" lang="en-GB" sz="4000" b="1"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k </a:t>
            </a:r>
            <a:r>
              <a:rPr kumimoji="0" lang="en-GB" sz="4000" b="1"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jednání</a:t>
            </a:r>
            <a:endParaRPr kumimoji="0" lang="cs-CZ" sz="4000" b="1"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endParaRPr kumimoji="0" lang="en-GB" sz="2800" b="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effectLst/>
                <a:uLnTx/>
                <a:uFillTx/>
                <a:latin typeface="Calibri" panose="020F0502020204030204"/>
                <a:ea typeface="+mn-ea"/>
                <a:cs typeface="+mn-cs"/>
              </a:rPr>
              <a:t>Jsme</a:t>
            </a:r>
            <a:r>
              <a:rPr kumimoji="0" lang="en-GB" sz="2800" b="0" i="0" u="none" strike="noStrike" kern="1200" cap="none" spc="0" normalizeH="0" baseline="0" noProof="0" dirty="0">
                <a:ln>
                  <a:noFill/>
                </a:ln>
                <a:effectLst/>
                <a:uLnTx/>
                <a:uFillTx/>
                <a:latin typeface="Calibri" panose="020F0502020204030204"/>
                <a:ea typeface="+mn-ea"/>
                <a:cs typeface="+mn-cs"/>
              </a:rPr>
              <a:t> </a:t>
            </a:r>
            <a:r>
              <a:rPr kumimoji="0" lang="en-GB" sz="2800" b="0" i="0" u="none" strike="noStrike" kern="1200" cap="none" spc="0" normalizeH="0" baseline="0" noProof="0" dirty="0" err="1">
                <a:ln>
                  <a:noFill/>
                </a:ln>
                <a:effectLst/>
                <a:uLnTx/>
                <a:uFillTx/>
                <a:latin typeface="Calibri" panose="020F0502020204030204"/>
                <a:ea typeface="+mn-ea"/>
                <a:cs typeface="+mn-cs"/>
              </a:rPr>
              <a:t>svědky</a:t>
            </a:r>
            <a:r>
              <a:rPr kumimoji="0" lang="en-GB" sz="2800" b="0" i="0" u="none" strike="noStrike" kern="1200" cap="none" spc="0" normalizeH="0" baseline="0" noProof="0" dirty="0">
                <a:ln>
                  <a:noFill/>
                </a:ln>
                <a:effectLst/>
                <a:uLnTx/>
                <a:uFillTx/>
                <a:latin typeface="Calibri" panose="020F0502020204030204"/>
                <a:ea typeface="+mn-ea"/>
                <a:cs typeface="+mn-cs"/>
              </a:rPr>
              <a:t> toho, </a:t>
            </a:r>
            <a:r>
              <a:rPr kumimoji="0" lang="en-GB" sz="2800" b="0" i="0" u="none" strike="noStrike" kern="1200" cap="none" spc="0" normalizeH="0" baseline="0" noProof="0" dirty="0" err="1">
                <a:ln>
                  <a:noFill/>
                </a:ln>
                <a:effectLst/>
                <a:uLnTx/>
                <a:uFillTx/>
                <a:latin typeface="Calibri" panose="020F0502020204030204"/>
                <a:ea typeface="+mn-ea"/>
                <a:cs typeface="+mn-cs"/>
              </a:rPr>
              <a:t>že</a:t>
            </a:r>
            <a:r>
              <a:rPr kumimoji="0" lang="en-GB" sz="2800" b="0" i="0" u="none" strike="noStrike" kern="1200" cap="none" spc="0" normalizeH="0" baseline="0" noProof="0" dirty="0">
                <a:ln>
                  <a:noFill/>
                </a:ln>
                <a:effectLst/>
                <a:uLnTx/>
                <a:uFillTx/>
                <a:latin typeface="Calibri" panose="020F0502020204030204"/>
                <a:ea typeface="+mn-ea"/>
                <a:cs typeface="+mn-cs"/>
              </a:rPr>
              <a:t> </a:t>
            </a:r>
            <a:r>
              <a:rPr kumimoji="0" lang="en-GB" sz="2800" b="0" i="0" u="none" strike="noStrike" kern="1200" cap="none" spc="0" normalizeH="0" baseline="0" noProof="0" dirty="0" err="1">
                <a:ln>
                  <a:noFill/>
                </a:ln>
                <a:effectLst/>
                <a:uLnTx/>
                <a:uFillTx/>
                <a:latin typeface="Calibri" panose="020F0502020204030204"/>
                <a:ea typeface="+mn-ea"/>
                <a:cs typeface="+mn-cs"/>
              </a:rPr>
              <a:t>naše</a:t>
            </a:r>
            <a:r>
              <a:rPr kumimoji="0" lang="en-GB" sz="2800" b="0" i="0" u="none" strike="noStrike" kern="1200" cap="none" spc="0" normalizeH="0" baseline="0" noProof="0" dirty="0">
                <a:ln>
                  <a:noFill/>
                </a:ln>
                <a:effectLst/>
                <a:uLnTx/>
                <a:uFillTx/>
                <a:latin typeface="Calibri" panose="020F0502020204030204"/>
                <a:ea typeface="+mn-ea"/>
                <a:cs typeface="+mn-cs"/>
              </a:rPr>
              <a:t> </a:t>
            </a:r>
            <a:r>
              <a:rPr kumimoji="0" lang="en-GB" sz="2800" b="0" i="0" u="none" strike="noStrike" kern="1200" cap="none" spc="0" normalizeH="0" baseline="0" noProof="0" dirty="0" err="1">
                <a:ln>
                  <a:noFill/>
                </a:ln>
                <a:effectLst/>
                <a:uLnTx/>
                <a:uFillTx/>
                <a:latin typeface="Calibri" panose="020F0502020204030204"/>
                <a:ea typeface="+mn-ea"/>
                <a:cs typeface="+mn-cs"/>
              </a:rPr>
              <a:t>společnost</a:t>
            </a:r>
            <a:r>
              <a:rPr kumimoji="0" lang="en-GB" sz="2800" b="0" i="0" u="none" strike="noStrike" kern="1200" cap="none" spc="0" normalizeH="0" baseline="0" noProof="0" dirty="0">
                <a:ln>
                  <a:noFill/>
                </a:ln>
                <a:effectLst/>
                <a:uLnTx/>
                <a:uFillTx/>
                <a:latin typeface="Calibri" panose="020F0502020204030204"/>
                <a:ea typeface="+mn-ea"/>
                <a:cs typeface="+mn-cs"/>
              </a:rPr>
              <a:t> </a:t>
            </a:r>
            <a:r>
              <a:rPr kumimoji="0" lang="en-GB" sz="2800" b="0" i="0" u="none" strike="noStrike" kern="1200" cap="none" spc="0" normalizeH="0" baseline="0" noProof="0" dirty="0" err="1">
                <a:ln>
                  <a:noFill/>
                </a:ln>
                <a:effectLst/>
                <a:uLnTx/>
                <a:uFillTx/>
                <a:latin typeface="Calibri" panose="020F0502020204030204"/>
                <a:ea typeface="+mn-ea"/>
                <a:cs typeface="+mn-cs"/>
              </a:rPr>
              <a:t>si</a:t>
            </a:r>
            <a:r>
              <a:rPr kumimoji="0" lang="en-GB" sz="2800" b="0" i="0" u="none" strike="noStrike" kern="1200" cap="none" spc="0" normalizeH="0" baseline="0" noProof="0" dirty="0">
                <a:ln>
                  <a:noFill/>
                </a:ln>
                <a:effectLst/>
                <a:uLnTx/>
                <a:uFillTx/>
                <a:latin typeface="Calibri" panose="020F0502020204030204"/>
                <a:ea typeface="+mn-ea"/>
                <a:cs typeface="+mn-cs"/>
              </a:rPr>
              <a:t> </a:t>
            </a:r>
            <a:r>
              <a:rPr kumimoji="0" lang="en-GB" sz="2800" b="0" i="0" u="none" strike="noStrike" kern="1200" cap="none" spc="0" normalizeH="0" baseline="0" noProof="0" dirty="0" err="1">
                <a:ln>
                  <a:noFill/>
                </a:ln>
                <a:effectLst/>
                <a:uLnTx/>
                <a:uFillTx/>
                <a:latin typeface="Calibri" panose="020F0502020204030204"/>
                <a:ea typeface="+mn-ea"/>
                <a:cs typeface="+mn-cs"/>
              </a:rPr>
              <a:t>často</a:t>
            </a:r>
            <a:r>
              <a:rPr kumimoji="0" lang="en-GB" sz="2800" b="0" i="0" u="none" strike="noStrike" kern="1200" cap="none" spc="0" normalizeH="0" baseline="0" noProof="0" dirty="0">
                <a:ln>
                  <a:noFill/>
                </a:ln>
                <a:effectLst/>
                <a:uLnTx/>
                <a:uFillTx/>
                <a:latin typeface="Calibri" panose="020F0502020204030204"/>
                <a:ea typeface="+mn-ea"/>
                <a:cs typeface="+mn-cs"/>
              </a:rPr>
              <a:t> </a:t>
            </a:r>
            <a:r>
              <a:rPr kumimoji="0" lang="en-GB" sz="2800" b="0" i="0" u="none" strike="noStrike" kern="1200" cap="none" spc="0" normalizeH="0" baseline="0" noProof="0" dirty="0" err="1">
                <a:ln>
                  <a:noFill/>
                </a:ln>
                <a:effectLst/>
                <a:uLnTx/>
                <a:uFillTx/>
                <a:latin typeface="Calibri" panose="020F0502020204030204"/>
                <a:ea typeface="+mn-ea"/>
                <a:cs typeface="+mn-cs"/>
              </a:rPr>
              <a:t>neuvědomuje</a:t>
            </a:r>
            <a:r>
              <a:rPr kumimoji="0" lang="en-GB" sz="2800" b="0" i="0" u="none" strike="noStrike" kern="1200" cap="none" spc="0" normalizeH="0" baseline="0" noProof="0" dirty="0">
                <a:ln>
                  <a:noFill/>
                </a:ln>
                <a:effectLst/>
                <a:uLnTx/>
                <a:uFillTx/>
                <a:latin typeface="Calibri" panose="020F0502020204030204"/>
                <a:ea typeface="+mn-ea"/>
                <a:cs typeface="+mn-cs"/>
              </a:rPr>
              <a:t> </a:t>
            </a:r>
            <a:r>
              <a:rPr kumimoji="0" lang="en-GB" sz="2800" b="0" i="0" u="none" strike="noStrike" kern="1200" cap="none" spc="0" normalizeH="0" baseline="0" noProof="0" dirty="0" err="1">
                <a:ln>
                  <a:noFill/>
                </a:ln>
                <a:effectLst/>
                <a:uLnTx/>
                <a:uFillTx/>
                <a:latin typeface="Calibri" panose="020F0502020204030204"/>
                <a:ea typeface="+mn-ea"/>
                <a:cs typeface="+mn-cs"/>
              </a:rPr>
              <a:t>přetrvávající</a:t>
            </a:r>
            <a:r>
              <a:rPr kumimoji="0" lang="en-GB" sz="2800" b="0" i="0" u="none" strike="noStrike" kern="1200" cap="none" spc="0" normalizeH="0" baseline="0" noProof="0" dirty="0">
                <a:ln>
                  <a:noFill/>
                </a:ln>
                <a:effectLst/>
                <a:uLnTx/>
                <a:uFillTx/>
                <a:latin typeface="Calibri" panose="020F0502020204030204"/>
                <a:ea typeface="+mn-ea"/>
                <a:cs typeface="+mn-cs"/>
              </a:rPr>
              <a:t> </a:t>
            </a:r>
            <a:r>
              <a:rPr kumimoji="0" lang="en-GB" sz="2800" b="0" i="0" u="none" strike="noStrike" kern="1200" cap="none" spc="0" normalizeH="0" baseline="0" noProof="0" dirty="0" err="1">
                <a:ln>
                  <a:noFill/>
                </a:ln>
                <a:effectLst/>
                <a:uLnTx/>
                <a:uFillTx/>
                <a:latin typeface="Calibri" panose="020F0502020204030204"/>
                <a:ea typeface="+mn-ea"/>
                <a:cs typeface="+mn-cs"/>
              </a:rPr>
              <a:t>zlo</a:t>
            </a:r>
            <a:r>
              <a:rPr kumimoji="0" lang="en-GB" sz="2800" b="0" i="0" u="none" strike="noStrike" kern="1200" cap="none" spc="0" normalizeH="0" baseline="0" noProof="0" dirty="0">
                <a:ln>
                  <a:noFill/>
                </a:ln>
                <a:effectLst/>
                <a:uLnTx/>
                <a:uFillTx/>
                <a:latin typeface="Calibri" panose="020F0502020204030204"/>
                <a:ea typeface="+mn-ea"/>
                <a:cs typeface="+mn-cs"/>
              </a:rPr>
              <a:t> </a:t>
            </a:r>
            <a:r>
              <a:rPr kumimoji="0" lang="en-GB" sz="2800" b="0" i="0" u="none" strike="noStrike" kern="1200" cap="none" spc="0" normalizeH="0" baseline="0" noProof="0" dirty="0" err="1">
                <a:ln>
                  <a:noFill/>
                </a:ln>
                <a:effectLst/>
                <a:uLnTx/>
                <a:uFillTx/>
                <a:latin typeface="Calibri" panose="020F0502020204030204"/>
                <a:ea typeface="+mn-ea"/>
                <a:cs typeface="+mn-cs"/>
              </a:rPr>
              <a:t>moderního</a:t>
            </a:r>
            <a:r>
              <a:rPr kumimoji="0" lang="en-GB" sz="2800" b="0" i="0" u="none" strike="noStrike" kern="1200" cap="none" spc="0" normalizeH="0" baseline="0" noProof="0" dirty="0">
                <a:ln>
                  <a:noFill/>
                </a:ln>
                <a:effectLst/>
                <a:uLnTx/>
                <a:uFillTx/>
                <a:latin typeface="Calibri" panose="020F0502020204030204"/>
                <a:ea typeface="+mn-ea"/>
                <a:cs typeface="+mn-cs"/>
              </a:rPr>
              <a:t> </a:t>
            </a:r>
            <a:r>
              <a:rPr kumimoji="0" lang="en-GB" sz="2800" b="0" i="0" u="none" strike="noStrike" kern="1200" cap="none" spc="0" normalizeH="0" baseline="0" noProof="0" dirty="0" err="1">
                <a:ln>
                  <a:noFill/>
                </a:ln>
                <a:effectLst/>
                <a:uLnTx/>
                <a:uFillTx/>
                <a:latin typeface="Calibri" panose="020F0502020204030204"/>
                <a:ea typeface="+mn-ea"/>
                <a:cs typeface="+mn-cs"/>
              </a:rPr>
              <a:t>otroctví</a:t>
            </a:r>
            <a:r>
              <a:rPr kumimoji="0" lang="en-GB" sz="2800" b="0" i="0" u="none" strike="noStrike" kern="1200" cap="none" spc="0" normalizeH="0" baseline="0" noProof="0" dirty="0">
                <a:ln>
                  <a:noFill/>
                </a:ln>
                <a:effectLst/>
                <a:uLnTx/>
                <a:uFillTx/>
                <a:latin typeface="Calibri" panose="020F0502020204030204"/>
                <a:ea typeface="+mn-ea"/>
                <a:cs typeface="+mn-cs"/>
              </a:rPr>
              <a:t> a </a:t>
            </a:r>
            <a:r>
              <a:rPr kumimoji="0" lang="en-GB" sz="2800" b="0" i="0" u="none" strike="noStrike" kern="1200" cap="none" spc="0" normalizeH="0" baseline="0" noProof="0" dirty="0" err="1">
                <a:ln>
                  <a:noFill/>
                </a:ln>
                <a:effectLst/>
                <a:uLnTx/>
                <a:uFillTx/>
                <a:latin typeface="Calibri" panose="020F0502020204030204"/>
                <a:ea typeface="+mn-ea"/>
                <a:cs typeface="+mn-cs"/>
              </a:rPr>
              <a:t>vysokou</a:t>
            </a:r>
            <a:r>
              <a:rPr kumimoji="0" lang="en-GB" sz="2800" b="0" i="0" u="none" strike="noStrike" kern="1200" cap="none" spc="0" normalizeH="0" baseline="0" noProof="0" dirty="0">
                <a:ln>
                  <a:noFill/>
                </a:ln>
                <a:effectLst/>
                <a:uLnTx/>
                <a:uFillTx/>
                <a:latin typeface="Calibri" panose="020F0502020204030204"/>
                <a:ea typeface="+mn-ea"/>
                <a:cs typeface="+mn-cs"/>
              </a:rPr>
              <a:t> </a:t>
            </a:r>
            <a:r>
              <a:rPr kumimoji="0" lang="en-GB" sz="2800" b="0" i="0" u="none" strike="noStrike" kern="1200" cap="none" spc="0" normalizeH="0" baseline="0" noProof="0" dirty="0" err="1">
                <a:ln>
                  <a:noFill/>
                </a:ln>
                <a:effectLst/>
                <a:uLnTx/>
                <a:uFillTx/>
                <a:latin typeface="Calibri" panose="020F0502020204030204"/>
                <a:ea typeface="+mn-ea"/>
                <a:cs typeface="+mn-cs"/>
              </a:rPr>
              <a:t>cenu</a:t>
            </a:r>
            <a:r>
              <a:rPr kumimoji="0" lang="en-GB" sz="2800" b="0" i="0" u="none" strike="noStrike" kern="1200" cap="none" spc="0" normalizeH="0" baseline="0" noProof="0" dirty="0">
                <a:ln>
                  <a:noFill/>
                </a:ln>
                <a:effectLst/>
                <a:uLnTx/>
                <a:uFillTx/>
                <a:latin typeface="Calibri" panose="020F0502020204030204"/>
                <a:ea typeface="+mn-ea"/>
                <a:cs typeface="+mn-cs"/>
              </a:rPr>
              <a:t>, </a:t>
            </a:r>
            <a:r>
              <a:rPr kumimoji="0" lang="en-GB" sz="2800" b="0" i="0" u="none" strike="noStrike" kern="1200" cap="none" spc="0" normalizeH="0" baseline="0" noProof="0" dirty="0" err="1">
                <a:ln>
                  <a:noFill/>
                </a:ln>
                <a:effectLst/>
                <a:uLnTx/>
                <a:uFillTx/>
                <a:latin typeface="Calibri" panose="020F0502020204030204"/>
                <a:ea typeface="+mn-ea"/>
                <a:cs typeface="+mn-cs"/>
              </a:rPr>
              <a:t>kterou</a:t>
            </a:r>
            <a:r>
              <a:rPr kumimoji="0" lang="en-GB" sz="2800" b="0" i="0" u="none" strike="noStrike" kern="1200" cap="none" spc="0" normalizeH="0" baseline="0" noProof="0" dirty="0">
                <a:ln>
                  <a:noFill/>
                </a:ln>
                <a:effectLst/>
                <a:uLnTx/>
                <a:uFillTx/>
                <a:latin typeface="Calibri" panose="020F0502020204030204"/>
                <a:ea typeface="+mn-ea"/>
                <a:cs typeface="+mn-cs"/>
              </a:rPr>
              <a:t> </a:t>
            </a:r>
            <a:r>
              <a:rPr kumimoji="0" lang="en-GB" sz="2800" b="0" i="0" u="none" strike="noStrike" kern="1200" cap="none" spc="0" normalizeH="0" baseline="0" noProof="0" dirty="0" err="1">
                <a:ln>
                  <a:noFill/>
                </a:ln>
                <a:effectLst/>
                <a:uLnTx/>
                <a:uFillTx/>
                <a:latin typeface="Calibri" panose="020F0502020204030204"/>
                <a:ea typeface="+mn-ea"/>
                <a:cs typeface="+mn-cs"/>
              </a:rPr>
              <a:t>jsou</a:t>
            </a:r>
            <a:r>
              <a:rPr kumimoji="0" lang="en-GB" sz="2800" b="0" i="0" u="none" strike="noStrike" kern="1200" cap="none" spc="0" normalizeH="0" baseline="0" noProof="0" dirty="0">
                <a:ln>
                  <a:noFill/>
                </a:ln>
                <a:effectLst/>
                <a:uLnTx/>
                <a:uFillTx/>
                <a:latin typeface="Calibri" panose="020F0502020204030204"/>
                <a:ea typeface="+mn-ea"/>
                <a:cs typeface="+mn-cs"/>
              </a:rPr>
              <a:t> </a:t>
            </a:r>
            <a:r>
              <a:rPr kumimoji="0" lang="en-GB" sz="2800" b="0" i="0" u="none" strike="noStrike" kern="1200" cap="none" spc="0" normalizeH="0" baseline="0" noProof="0" dirty="0" err="1">
                <a:ln>
                  <a:noFill/>
                </a:ln>
                <a:effectLst/>
                <a:uLnTx/>
                <a:uFillTx/>
                <a:latin typeface="Calibri" panose="020F0502020204030204"/>
                <a:ea typeface="+mn-ea"/>
                <a:cs typeface="+mn-cs"/>
              </a:rPr>
              <a:t>oběti</a:t>
            </a:r>
            <a:r>
              <a:rPr kumimoji="0" lang="en-GB" sz="2800" b="0" i="0" u="none" strike="noStrike" kern="1200" cap="none" spc="0" normalizeH="0" baseline="0" noProof="0" dirty="0">
                <a:ln>
                  <a:noFill/>
                </a:ln>
                <a:effectLst/>
                <a:uLnTx/>
                <a:uFillTx/>
                <a:latin typeface="Calibri" panose="020F0502020204030204"/>
                <a:ea typeface="+mn-ea"/>
                <a:cs typeface="+mn-cs"/>
              </a:rPr>
              <a:t> </a:t>
            </a:r>
            <a:r>
              <a:rPr kumimoji="0" lang="en-GB" sz="2800" b="0" i="0" u="none" strike="noStrike" kern="1200" cap="none" spc="0" normalizeH="0" baseline="0" noProof="0" dirty="0" err="1">
                <a:ln>
                  <a:noFill/>
                </a:ln>
                <a:effectLst/>
                <a:uLnTx/>
                <a:uFillTx/>
                <a:latin typeface="Calibri" panose="020F0502020204030204"/>
                <a:ea typeface="+mn-ea"/>
                <a:cs typeface="+mn-cs"/>
              </a:rPr>
              <a:t>nuceny</a:t>
            </a:r>
            <a:r>
              <a:rPr kumimoji="0" lang="en-GB" sz="2800" b="0" i="0" u="none" strike="noStrike" kern="1200" cap="none" spc="0" normalizeH="0" baseline="0" noProof="0" dirty="0">
                <a:ln>
                  <a:noFill/>
                </a:ln>
                <a:effectLst/>
                <a:uLnTx/>
                <a:uFillTx/>
                <a:latin typeface="Calibri" panose="020F0502020204030204"/>
                <a:ea typeface="+mn-ea"/>
                <a:cs typeface="+mn-cs"/>
              </a:rPr>
              <a:t> </a:t>
            </a:r>
            <a:r>
              <a:rPr kumimoji="0" lang="en-GB" sz="2800" b="0" i="0" u="none" strike="noStrike" kern="1200" cap="none" spc="0" normalizeH="0" baseline="0" noProof="0" dirty="0" err="1">
                <a:ln>
                  <a:noFill/>
                </a:ln>
                <a:effectLst/>
                <a:uLnTx/>
                <a:uFillTx/>
                <a:latin typeface="Calibri" panose="020F0502020204030204"/>
                <a:ea typeface="+mn-ea"/>
                <a:cs typeface="+mn-cs"/>
              </a:rPr>
              <a:t>platit</a:t>
            </a:r>
            <a:r>
              <a:rPr kumimoji="0" lang="en-GB" sz="2800" b="0" i="0" u="none" strike="noStrike" kern="1200" cap="none" spc="0" normalizeH="0" baseline="0" noProof="0" dirty="0">
                <a:ln>
                  <a:noFill/>
                </a:ln>
                <a:effectLst/>
                <a:uLnTx/>
                <a:uFillTx/>
                <a:latin typeface="Calibri" panose="020F0502020204030204"/>
                <a:ea typeface="+mn-ea"/>
                <a:cs typeface="+mn-cs"/>
              </a:rPr>
              <a:t>.</a:t>
            </a:r>
            <a:endParaRPr lang="cs-CZ" sz="2800" dirty="0">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800" b="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effectLst/>
                <a:uLnTx/>
                <a:uFillTx/>
                <a:latin typeface="Calibri" panose="020F0502020204030204"/>
                <a:ea typeface="+mn-ea"/>
                <a:cs typeface="+mn-cs"/>
              </a:rPr>
              <a:t>Kvůli</a:t>
            </a:r>
            <a:r>
              <a:rPr kumimoji="0" lang="en-GB" sz="2800" b="0" i="0" u="none" strike="noStrike" kern="1200" cap="none" spc="0" normalizeH="0" baseline="0" noProof="0" dirty="0">
                <a:ln>
                  <a:noFill/>
                </a:ln>
                <a:effectLst/>
                <a:uLnTx/>
                <a:uFillTx/>
                <a:latin typeface="Calibri" panose="020F0502020204030204"/>
                <a:ea typeface="+mn-ea"/>
                <a:cs typeface="+mn-cs"/>
              </a:rPr>
              <a:t> </a:t>
            </a:r>
            <a:r>
              <a:rPr kumimoji="0" lang="en-GB" sz="2800" b="0" i="0" u="none" strike="noStrike" kern="1200" cap="none" spc="0" normalizeH="0" baseline="0" noProof="0" dirty="0" err="1">
                <a:ln>
                  <a:noFill/>
                </a:ln>
                <a:effectLst/>
                <a:uLnTx/>
                <a:uFillTx/>
                <a:latin typeface="Calibri" panose="020F0502020204030204"/>
                <a:ea typeface="+mn-ea"/>
                <a:cs typeface="+mn-cs"/>
              </a:rPr>
              <a:t>této</a:t>
            </a:r>
            <a:r>
              <a:rPr kumimoji="0" lang="en-GB" sz="2800" b="0" i="0" u="none" strike="noStrike" kern="1200" cap="none" spc="0" normalizeH="0" baseline="0" noProof="0" dirty="0">
                <a:ln>
                  <a:noFill/>
                </a:ln>
                <a:effectLst/>
                <a:uLnTx/>
                <a:uFillTx/>
                <a:latin typeface="Calibri" panose="020F0502020204030204"/>
                <a:ea typeface="+mn-ea"/>
                <a:cs typeface="+mn-cs"/>
              </a:rPr>
              <a:t> </a:t>
            </a:r>
            <a:r>
              <a:rPr kumimoji="0" lang="en-GB" sz="2800" b="0" i="0" u="none" strike="noStrike" kern="1200" cap="none" spc="0" normalizeH="0" baseline="0" noProof="0" dirty="0" err="1">
                <a:ln>
                  <a:noFill/>
                </a:ln>
                <a:effectLst/>
                <a:uLnTx/>
                <a:uFillTx/>
                <a:latin typeface="Calibri" panose="020F0502020204030204"/>
                <a:ea typeface="+mn-ea"/>
                <a:cs typeface="+mn-cs"/>
              </a:rPr>
              <a:t>nevědomosti</a:t>
            </a:r>
            <a:r>
              <a:rPr kumimoji="0" lang="en-GB" sz="2800" b="0" i="0" u="none" strike="noStrike" kern="1200" cap="none" spc="0" normalizeH="0" baseline="0" noProof="0" dirty="0">
                <a:ln>
                  <a:noFill/>
                </a:ln>
                <a:effectLst/>
                <a:uLnTx/>
                <a:uFillTx/>
                <a:latin typeface="Calibri" panose="020F0502020204030204"/>
                <a:ea typeface="+mn-ea"/>
                <a:cs typeface="+mn-cs"/>
              </a:rPr>
              <a:t> se </a:t>
            </a:r>
            <a:r>
              <a:rPr kumimoji="0" lang="en-GB" sz="2800" b="0" i="0" u="none" strike="noStrike" kern="1200" cap="none" spc="0" normalizeH="0" baseline="0" noProof="0" dirty="0" err="1">
                <a:ln>
                  <a:noFill/>
                </a:ln>
                <a:effectLst/>
                <a:uLnTx/>
                <a:uFillTx/>
                <a:latin typeface="Calibri" panose="020F0502020204030204"/>
                <a:ea typeface="+mn-ea"/>
                <a:cs typeface="+mn-cs"/>
              </a:rPr>
              <a:t>lidé</a:t>
            </a:r>
            <a:r>
              <a:rPr kumimoji="0" lang="en-GB" sz="2800" b="0" i="0" u="none" strike="noStrike" kern="1200" cap="none" spc="0" normalizeH="0" baseline="0" noProof="0" dirty="0">
                <a:ln>
                  <a:noFill/>
                </a:ln>
                <a:effectLst/>
                <a:uLnTx/>
                <a:uFillTx/>
                <a:latin typeface="Calibri" panose="020F0502020204030204"/>
                <a:ea typeface="+mn-ea"/>
                <a:cs typeface="+mn-cs"/>
              </a:rPr>
              <a:t> </a:t>
            </a:r>
            <a:r>
              <a:rPr kumimoji="0" lang="en-GB" sz="2800" b="0" i="0" u="none" strike="noStrike" kern="1200" cap="none" spc="0" normalizeH="0" baseline="0" noProof="0" dirty="0" err="1">
                <a:ln>
                  <a:noFill/>
                </a:ln>
                <a:effectLst/>
                <a:uLnTx/>
                <a:uFillTx/>
                <a:latin typeface="Calibri" panose="020F0502020204030204"/>
                <a:ea typeface="+mn-ea"/>
                <a:cs typeface="+mn-cs"/>
              </a:rPr>
              <a:t>nemohou</a:t>
            </a:r>
            <a:r>
              <a:rPr kumimoji="0" lang="en-GB" sz="2800" b="0" i="0" u="none" strike="noStrike" kern="1200" cap="none" spc="0" normalizeH="0" baseline="0" noProof="0" dirty="0">
                <a:ln>
                  <a:noFill/>
                </a:ln>
                <a:effectLst/>
                <a:uLnTx/>
                <a:uFillTx/>
                <a:latin typeface="Calibri" panose="020F0502020204030204"/>
                <a:ea typeface="+mn-ea"/>
                <a:cs typeface="+mn-cs"/>
              </a:rPr>
              <a:t> </a:t>
            </a:r>
            <a:r>
              <a:rPr kumimoji="0" lang="en-GB" sz="2800" b="0" i="0" u="none" strike="noStrike" kern="1200" cap="none" spc="0" normalizeH="0" baseline="0" noProof="0" dirty="0" err="1">
                <a:ln>
                  <a:noFill/>
                </a:ln>
                <a:effectLst/>
                <a:uLnTx/>
                <a:uFillTx/>
                <a:latin typeface="Calibri" panose="020F0502020204030204"/>
                <a:ea typeface="+mn-ea"/>
                <a:cs typeface="+mn-cs"/>
              </a:rPr>
              <a:t>plně</a:t>
            </a:r>
            <a:r>
              <a:rPr kumimoji="0" lang="en-GB" sz="2800" b="0" i="0" u="none" strike="noStrike" kern="1200" cap="none" spc="0" normalizeH="0" baseline="0" noProof="0" dirty="0">
                <a:ln>
                  <a:noFill/>
                </a:ln>
                <a:effectLst/>
                <a:uLnTx/>
                <a:uFillTx/>
                <a:latin typeface="Calibri" panose="020F0502020204030204"/>
                <a:ea typeface="+mn-ea"/>
                <a:cs typeface="+mn-cs"/>
              </a:rPr>
              <a:t> </a:t>
            </a:r>
            <a:r>
              <a:rPr kumimoji="0" lang="en-GB" sz="2800" b="0" i="0" u="none" strike="noStrike" kern="1200" cap="none" spc="0" normalizeH="0" baseline="0" noProof="0" dirty="0" err="1">
                <a:ln>
                  <a:noFill/>
                </a:ln>
                <a:effectLst/>
                <a:uLnTx/>
                <a:uFillTx/>
                <a:latin typeface="Calibri" panose="020F0502020204030204"/>
                <a:ea typeface="+mn-ea"/>
                <a:cs typeface="+mn-cs"/>
              </a:rPr>
              <a:t>mobilizovat</a:t>
            </a:r>
            <a:r>
              <a:rPr kumimoji="0" lang="en-GB" sz="2800" b="0" i="0" u="none" strike="noStrike" kern="1200" cap="none" spc="0" normalizeH="0" baseline="0" noProof="0" dirty="0">
                <a:ln>
                  <a:noFill/>
                </a:ln>
                <a:effectLst/>
                <a:uLnTx/>
                <a:uFillTx/>
                <a:latin typeface="Calibri" panose="020F0502020204030204"/>
                <a:ea typeface="+mn-ea"/>
                <a:cs typeface="+mn-cs"/>
              </a:rPr>
              <a:t>, aby se </a:t>
            </a:r>
            <a:r>
              <a:rPr kumimoji="0" lang="en-GB" sz="2800" b="0" i="0" u="none" strike="noStrike" kern="1200" cap="none" spc="0" normalizeH="0" baseline="0" noProof="0" dirty="0" err="1">
                <a:ln>
                  <a:noFill/>
                </a:ln>
                <a:effectLst/>
                <a:uLnTx/>
                <a:uFillTx/>
                <a:latin typeface="Calibri" panose="020F0502020204030204"/>
                <a:ea typeface="+mn-ea"/>
                <a:cs typeface="+mn-cs"/>
              </a:rPr>
              <a:t>tomuto</a:t>
            </a:r>
            <a:r>
              <a:rPr kumimoji="0" lang="en-GB" sz="2800" b="0" i="0" u="none" strike="noStrike" kern="1200" cap="none" spc="0" normalizeH="0" baseline="0" noProof="0" dirty="0">
                <a:ln>
                  <a:noFill/>
                </a:ln>
                <a:effectLst/>
                <a:uLnTx/>
                <a:uFillTx/>
                <a:latin typeface="Calibri" panose="020F0502020204030204"/>
                <a:ea typeface="+mn-ea"/>
                <a:cs typeface="+mn-cs"/>
              </a:rPr>
              <a:t> </a:t>
            </a:r>
            <a:r>
              <a:rPr kumimoji="0" lang="en-GB" sz="2800" b="0" i="0" u="none" strike="noStrike" kern="1200" cap="none" spc="0" normalizeH="0" baseline="0" noProof="0" dirty="0" err="1">
                <a:ln>
                  <a:noFill/>
                </a:ln>
                <a:effectLst/>
                <a:uLnTx/>
                <a:uFillTx/>
                <a:latin typeface="Calibri" panose="020F0502020204030204"/>
                <a:ea typeface="+mn-ea"/>
                <a:cs typeface="+mn-cs"/>
              </a:rPr>
              <a:t>rozšířenému</a:t>
            </a:r>
            <a:r>
              <a:rPr kumimoji="0" lang="en-GB" sz="2800" b="0" i="0" u="none" strike="noStrike" kern="1200" cap="none" spc="0" normalizeH="0" baseline="0" noProof="0" dirty="0">
                <a:ln>
                  <a:noFill/>
                </a:ln>
                <a:effectLst/>
                <a:uLnTx/>
                <a:uFillTx/>
                <a:latin typeface="Calibri" panose="020F0502020204030204"/>
                <a:ea typeface="+mn-ea"/>
                <a:cs typeface="+mn-cs"/>
              </a:rPr>
              <a:t> </a:t>
            </a:r>
            <a:r>
              <a:rPr kumimoji="0" lang="en-GB" sz="2800" b="0" i="0" u="none" strike="noStrike" kern="1200" cap="none" spc="0" normalizeH="0" baseline="0" noProof="0" dirty="0" err="1">
                <a:ln>
                  <a:noFill/>
                </a:ln>
                <a:effectLst/>
                <a:uLnTx/>
                <a:uFillTx/>
                <a:latin typeface="Calibri" panose="020F0502020204030204"/>
                <a:ea typeface="+mn-ea"/>
                <a:cs typeface="+mn-cs"/>
              </a:rPr>
              <a:t>zlu</a:t>
            </a:r>
            <a:r>
              <a:rPr kumimoji="0" lang="en-GB" sz="2800" b="0" i="0" u="none" strike="noStrike" kern="1200" cap="none" spc="0" normalizeH="0" baseline="0" noProof="0" dirty="0">
                <a:ln>
                  <a:noFill/>
                </a:ln>
                <a:effectLst/>
                <a:uLnTx/>
                <a:uFillTx/>
                <a:latin typeface="Calibri" panose="020F0502020204030204"/>
                <a:ea typeface="+mn-ea"/>
                <a:cs typeface="+mn-cs"/>
              </a:rPr>
              <a:t> </a:t>
            </a:r>
            <a:r>
              <a:rPr kumimoji="0" lang="en-GB" sz="2800" b="0" i="0" u="none" strike="noStrike" kern="1200" cap="none" spc="0" normalizeH="0" baseline="0" noProof="0" dirty="0" err="1">
                <a:ln>
                  <a:noFill/>
                </a:ln>
                <a:effectLst/>
                <a:uLnTx/>
                <a:uFillTx/>
                <a:latin typeface="Calibri" panose="020F0502020204030204"/>
                <a:ea typeface="+mn-ea"/>
                <a:cs typeface="+mn-cs"/>
              </a:rPr>
              <a:t>postavili</a:t>
            </a:r>
            <a:r>
              <a:rPr kumimoji="0" lang="en-GB" sz="2800" b="0" i="0" u="none" strike="noStrike" kern="1200" cap="none" spc="0" normalizeH="0" baseline="0" noProof="0" dirty="0">
                <a:ln>
                  <a:noFill/>
                </a:ln>
                <a:effectLst/>
                <a:uLnTx/>
                <a:uFillTx/>
                <a:latin typeface="Calibri" panose="020F0502020204030204"/>
                <a:ea typeface="+mn-ea"/>
                <a:cs typeface="+mn-cs"/>
              </a:rPr>
              <a:t>. </a:t>
            </a:r>
            <a:endParaRPr kumimoji="0" lang="cs-CZ" sz="2800" b="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2800" dirty="0">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effectLst/>
                <a:uLnTx/>
                <a:uFillTx/>
                <a:latin typeface="Calibri" panose="020F0502020204030204"/>
                <a:ea typeface="+mn-ea"/>
                <a:cs typeface="+mn-cs"/>
              </a:rPr>
              <a:t>Zároveň</a:t>
            </a:r>
            <a:r>
              <a:rPr kumimoji="0" lang="en-GB" sz="2800" b="0" i="0" u="none" strike="noStrike" kern="1200" cap="none" spc="0" normalizeH="0" baseline="0" noProof="0" dirty="0">
                <a:ln>
                  <a:noFill/>
                </a:ln>
                <a:effectLst/>
                <a:uLnTx/>
                <a:uFillTx/>
                <a:latin typeface="Calibri" panose="020F0502020204030204"/>
                <a:ea typeface="+mn-ea"/>
                <a:cs typeface="+mn-cs"/>
              </a:rPr>
              <a:t> </a:t>
            </a:r>
            <a:r>
              <a:rPr kumimoji="0" lang="en-GB" sz="2800" b="0" i="0" u="none" strike="noStrike" kern="1200" cap="none" spc="0" normalizeH="0" baseline="0" noProof="0" dirty="0" err="1">
                <a:ln>
                  <a:noFill/>
                </a:ln>
                <a:effectLst/>
                <a:uLnTx/>
                <a:uFillTx/>
                <a:latin typeface="Calibri" panose="020F0502020204030204"/>
                <a:ea typeface="+mn-ea"/>
                <a:cs typeface="+mn-cs"/>
              </a:rPr>
              <a:t>existuje</a:t>
            </a:r>
            <a:r>
              <a:rPr kumimoji="0" lang="en-GB" sz="2800" b="0" i="0" u="none" strike="noStrike" kern="1200" cap="none" spc="0" normalizeH="0" baseline="0" noProof="0" dirty="0">
                <a:ln>
                  <a:noFill/>
                </a:ln>
                <a:effectLst/>
                <a:uLnTx/>
                <a:uFillTx/>
                <a:latin typeface="Calibri" panose="020F0502020204030204"/>
                <a:ea typeface="+mn-ea"/>
                <a:cs typeface="+mn-cs"/>
              </a:rPr>
              <a:t> </a:t>
            </a:r>
            <a:r>
              <a:rPr kumimoji="0" lang="en-GB" sz="2800" b="0" i="0" u="none" strike="noStrike" kern="1200" cap="none" spc="0" normalizeH="0" baseline="0" noProof="0" dirty="0" err="1">
                <a:ln>
                  <a:noFill/>
                </a:ln>
                <a:effectLst/>
                <a:uLnTx/>
                <a:uFillTx/>
                <a:latin typeface="Calibri" panose="020F0502020204030204"/>
                <a:ea typeface="+mn-ea"/>
                <a:cs typeface="+mn-cs"/>
              </a:rPr>
              <a:t>jasná</a:t>
            </a:r>
            <a:r>
              <a:rPr kumimoji="0" lang="en-GB" sz="2800" b="0" i="0" u="none" strike="noStrike" kern="1200" cap="none" spc="0" normalizeH="0" baseline="0" noProof="0" dirty="0">
                <a:ln>
                  <a:noFill/>
                </a:ln>
                <a:effectLst/>
                <a:uLnTx/>
                <a:uFillTx/>
                <a:latin typeface="Calibri" panose="020F0502020204030204"/>
                <a:ea typeface="+mn-ea"/>
                <a:cs typeface="+mn-cs"/>
              </a:rPr>
              <a:t> </a:t>
            </a:r>
            <a:r>
              <a:rPr kumimoji="0" lang="en-GB" sz="2800" b="0" i="0" u="none" strike="noStrike" kern="1200" cap="none" spc="0" normalizeH="0" baseline="0" noProof="0" dirty="0" err="1">
                <a:ln>
                  <a:noFill/>
                </a:ln>
                <a:effectLst/>
                <a:uLnTx/>
                <a:uFillTx/>
                <a:latin typeface="Calibri" panose="020F0502020204030204"/>
                <a:ea typeface="+mn-ea"/>
                <a:cs typeface="+mn-cs"/>
              </a:rPr>
              <a:t>souvislost</a:t>
            </a:r>
            <a:r>
              <a:rPr kumimoji="0" lang="en-GB" sz="2800" b="0" i="0" u="none" strike="noStrike" kern="1200" cap="none" spc="0" normalizeH="0" baseline="0" noProof="0" dirty="0">
                <a:ln>
                  <a:noFill/>
                </a:ln>
                <a:effectLst/>
                <a:uLnTx/>
                <a:uFillTx/>
                <a:latin typeface="Calibri" panose="020F0502020204030204"/>
                <a:ea typeface="+mn-ea"/>
                <a:cs typeface="+mn-cs"/>
              </a:rPr>
              <a:t> </a:t>
            </a:r>
            <a:r>
              <a:rPr kumimoji="0" lang="en-GB" sz="2800" b="0" i="0" u="sng" strike="noStrike" kern="1200" cap="none" spc="0" normalizeH="0" baseline="0" noProof="0" dirty="0" err="1">
                <a:ln>
                  <a:noFill/>
                </a:ln>
                <a:effectLst/>
                <a:uLnTx/>
                <a:uFillTx/>
                <a:latin typeface="Calibri" panose="020F0502020204030204"/>
                <a:ea typeface="+mn-ea"/>
                <a:cs typeface="+mn-cs"/>
              </a:rPr>
              <a:t>mezi</a:t>
            </a:r>
            <a:r>
              <a:rPr kumimoji="0" lang="en-GB" sz="2800" b="0" i="0" u="sng" strike="noStrike" kern="1200" cap="none" spc="0" normalizeH="0" baseline="0" noProof="0" dirty="0">
                <a:ln>
                  <a:noFill/>
                </a:ln>
                <a:effectLst/>
                <a:uLnTx/>
                <a:uFillTx/>
                <a:latin typeface="Calibri" panose="020F0502020204030204"/>
                <a:ea typeface="+mn-ea"/>
                <a:cs typeface="+mn-cs"/>
              </a:rPr>
              <a:t> </a:t>
            </a:r>
            <a:r>
              <a:rPr kumimoji="0" lang="en-GB" sz="2800" b="0" i="0" u="sng" strike="noStrike" kern="1200" cap="none" spc="0" normalizeH="0" baseline="0" noProof="0" dirty="0" err="1">
                <a:ln>
                  <a:noFill/>
                </a:ln>
                <a:effectLst/>
                <a:uLnTx/>
                <a:uFillTx/>
                <a:latin typeface="Calibri" panose="020F0502020204030204"/>
                <a:ea typeface="+mn-ea"/>
                <a:cs typeface="+mn-cs"/>
              </a:rPr>
              <a:t>poptávkou</a:t>
            </a:r>
            <a:r>
              <a:rPr kumimoji="0" lang="en-GB" sz="2800" b="0" i="0" u="sng" strike="noStrike" kern="1200" cap="none" spc="0" normalizeH="0" baseline="0" noProof="0" dirty="0">
                <a:ln>
                  <a:noFill/>
                </a:ln>
                <a:effectLst/>
                <a:uLnTx/>
                <a:uFillTx/>
                <a:latin typeface="Calibri" panose="020F0502020204030204"/>
                <a:ea typeface="+mn-ea"/>
                <a:cs typeface="+mn-cs"/>
              </a:rPr>
              <a:t> a </a:t>
            </a:r>
            <a:r>
              <a:rPr kumimoji="0" lang="en-GB" sz="2800" b="0" i="0" u="sng" strike="noStrike" kern="1200" cap="none" spc="0" normalizeH="0" baseline="0" noProof="0" dirty="0" err="1">
                <a:ln>
                  <a:noFill/>
                </a:ln>
                <a:effectLst/>
                <a:uLnTx/>
                <a:uFillTx/>
                <a:latin typeface="Calibri" panose="020F0502020204030204"/>
                <a:ea typeface="+mn-ea"/>
                <a:cs typeface="+mn-cs"/>
              </a:rPr>
              <a:t>nabídkou</a:t>
            </a:r>
            <a:r>
              <a:rPr kumimoji="0" lang="en-GB" sz="2800" b="0" i="0" u="sng" strike="noStrike" kern="1200" cap="none" spc="0" normalizeH="0" baseline="0" noProof="0" dirty="0">
                <a:ln>
                  <a:noFill/>
                </a:ln>
                <a:effectLst/>
                <a:uLnTx/>
                <a:uFillTx/>
                <a:latin typeface="Calibri" panose="020F0502020204030204"/>
                <a:ea typeface="+mn-ea"/>
                <a:cs typeface="+mn-cs"/>
              </a:rPr>
              <a:t> po </a:t>
            </a:r>
            <a:r>
              <a:rPr kumimoji="0" lang="en-GB" sz="2800" b="0" i="0" u="sng" strike="noStrike" kern="1200" cap="none" spc="0" normalizeH="0" baseline="0" noProof="0" dirty="0" err="1">
                <a:ln>
                  <a:noFill/>
                </a:ln>
                <a:effectLst/>
                <a:uLnTx/>
                <a:uFillTx/>
                <a:latin typeface="Calibri" panose="020F0502020204030204"/>
                <a:ea typeface="+mn-ea"/>
                <a:cs typeface="+mn-cs"/>
              </a:rPr>
              <a:t>levné</a:t>
            </a:r>
            <a:r>
              <a:rPr kumimoji="0" lang="en-GB" sz="2800" b="0" i="0" u="sng" strike="noStrike" kern="1200" cap="none" spc="0" normalizeH="0" baseline="0" noProof="0" dirty="0">
                <a:ln>
                  <a:noFill/>
                </a:ln>
                <a:effectLst/>
                <a:uLnTx/>
                <a:uFillTx/>
                <a:latin typeface="Calibri" panose="020F0502020204030204"/>
                <a:ea typeface="+mn-ea"/>
                <a:cs typeface="+mn-cs"/>
              </a:rPr>
              <a:t> </a:t>
            </a:r>
            <a:r>
              <a:rPr kumimoji="0" lang="en-GB" sz="2800" b="0" i="0" u="sng" strike="noStrike" kern="1200" cap="none" spc="0" normalizeH="0" baseline="0" noProof="0" dirty="0" err="1">
                <a:ln>
                  <a:noFill/>
                </a:ln>
                <a:effectLst/>
                <a:uLnTx/>
                <a:uFillTx/>
                <a:latin typeface="Calibri" panose="020F0502020204030204"/>
                <a:ea typeface="+mn-ea"/>
                <a:cs typeface="+mn-cs"/>
              </a:rPr>
              <a:t>pracovní</a:t>
            </a:r>
            <a:r>
              <a:rPr kumimoji="0" lang="en-GB" sz="2800" b="0" i="0" u="sng" strike="noStrike" kern="1200" cap="none" spc="0" normalizeH="0" baseline="0" noProof="0" dirty="0">
                <a:ln>
                  <a:noFill/>
                </a:ln>
                <a:effectLst/>
                <a:uLnTx/>
                <a:uFillTx/>
                <a:latin typeface="Calibri" panose="020F0502020204030204"/>
                <a:ea typeface="+mn-ea"/>
                <a:cs typeface="+mn-cs"/>
              </a:rPr>
              <a:t> </a:t>
            </a:r>
            <a:r>
              <a:rPr kumimoji="0" lang="en-GB" sz="2800" b="0" i="0" u="sng" strike="noStrike" kern="1200" cap="none" spc="0" normalizeH="0" baseline="0" noProof="0" dirty="0" err="1">
                <a:ln>
                  <a:noFill/>
                </a:ln>
                <a:effectLst/>
                <a:uLnTx/>
                <a:uFillTx/>
                <a:latin typeface="Calibri" panose="020F0502020204030204"/>
                <a:ea typeface="+mn-ea"/>
                <a:cs typeface="+mn-cs"/>
              </a:rPr>
              <a:t>síle</a:t>
            </a:r>
            <a:r>
              <a:rPr kumimoji="0" lang="en-GB" sz="2800" b="0" i="0" u="sng" strike="noStrike" kern="1200" cap="none" spc="0" normalizeH="0" baseline="0" noProof="0" dirty="0">
                <a:ln>
                  <a:noFill/>
                </a:ln>
                <a:effectLst/>
                <a:uLnTx/>
                <a:uFillTx/>
                <a:latin typeface="Calibri" panose="020F0502020204030204"/>
                <a:ea typeface="+mn-ea"/>
                <a:cs typeface="+mn-cs"/>
              </a:rPr>
              <a:t> a </a:t>
            </a:r>
            <a:r>
              <a:rPr kumimoji="0" lang="en-GB" sz="2800" b="0" i="0" u="sng" strike="noStrike" kern="1200" cap="none" spc="0" normalizeH="0" baseline="0" noProof="0" dirty="0" err="1">
                <a:ln>
                  <a:noFill/>
                </a:ln>
                <a:effectLst/>
                <a:uLnTx/>
                <a:uFillTx/>
                <a:latin typeface="Calibri" panose="020F0502020204030204"/>
                <a:ea typeface="+mn-ea"/>
                <a:cs typeface="+mn-cs"/>
              </a:rPr>
              <a:t>sexuálních</a:t>
            </a:r>
            <a:r>
              <a:rPr kumimoji="0" lang="en-GB" sz="2800" b="0" i="0" u="sng" strike="noStrike" kern="1200" cap="none" spc="0" normalizeH="0" baseline="0" noProof="0" dirty="0">
                <a:ln>
                  <a:noFill/>
                </a:ln>
                <a:effectLst/>
                <a:uLnTx/>
                <a:uFillTx/>
                <a:latin typeface="Calibri" panose="020F0502020204030204"/>
                <a:ea typeface="+mn-ea"/>
                <a:cs typeface="+mn-cs"/>
              </a:rPr>
              <a:t> </a:t>
            </a:r>
            <a:r>
              <a:rPr kumimoji="0" lang="en-GB" sz="2800" b="0" i="0" u="sng" strike="noStrike" kern="1200" cap="none" spc="0" normalizeH="0" baseline="0" noProof="0" dirty="0" err="1">
                <a:ln>
                  <a:noFill/>
                </a:ln>
                <a:effectLst/>
                <a:uLnTx/>
                <a:uFillTx/>
                <a:latin typeface="Calibri" panose="020F0502020204030204"/>
                <a:ea typeface="+mn-ea"/>
                <a:cs typeface="+mn-cs"/>
              </a:rPr>
              <a:t>službách</a:t>
            </a:r>
            <a:r>
              <a:rPr kumimoji="0" lang="en-GB" sz="2800" b="0" i="0" u="none" strike="noStrike" kern="1200" cap="none" spc="0" normalizeH="0" baseline="0" noProof="0" dirty="0">
                <a:ln>
                  <a:noFill/>
                </a:ln>
                <a:effectLst/>
                <a:uLnTx/>
                <a:uFillTx/>
                <a:latin typeface="Calibri" panose="020F0502020204030204"/>
                <a:ea typeface="+mn-ea"/>
                <a:cs typeface="+mn-cs"/>
              </a:rPr>
              <a:t>, </a:t>
            </a:r>
            <a:r>
              <a:rPr kumimoji="0" lang="en-GB" sz="2800" b="0" i="0" u="none" strike="noStrike" kern="1200" cap="none" spc="0" normalizeH="0" baseline="0" noProof="0" dirty="0" err="1">
                <a:ln>
                  <a:noFill/>
                </a:ln>
                <a:effectLst/>
                <a:uLnTx/>
                <a:uFillTx/>
                <a:latin typeface="Calibri" panose="020F0502020204030204"/>
                <a:ea typeface="+mn-ea"/>
                <a:cs typeface="+mn-cs"/>
              </a:rPr>
              <a:t>což</a:t>
            </a:r>
            <a:r>
              <a:rPr kumimoji="0" lang="en-GB" sz="2800" b="0" i="0" u="none" strike="noStrike" kern="1200" cap="none" spc="0" normalizeH="0" baseline="0" noProof="0" dirty="0">
                <a:ln>
                  <a:noFill/>
                </a:ln>
                <a:effectLst/>
                <a:uLnTx/>
                <a:uFillTx/>
                <a:latin typeface="Calibri" panose="020F0502020204030204"/>
                <a:ea typeface="+mn-ea"/>
                <a:cs typeface="+mn-cs"/>
              </a:rPr>
              <a:t> je </a:t>
            </a:r>
            <a:r>
              <a:rPr kumimoji="0" lang="en-GB" sz="2800" b="0" i="0" u="none" strike="noStrike" kern="1200" cap="none" spc="0" normalizeH="0" baseline="0" noProof="0" dirty="0" err="1">
                <a:ln>
                  <a:noFill/>
                </a:ln>
                <a:effectLst/>
                <a:uLnTx/>
                <a:uFillTx/>
                <a:latin typeface="Calibri" panose="020F0502020204030204"/>
                <a:ea typeface="+mn-ea"/>
                <a:cs typeface="+mn-cs"/>
              </a:rPr>
              <a:t>odrazem</a:t>
            </a:r>
            <a:r>
              <a:rPr kumimoji="0" lang="en-GB" sz="2800" b="0" i="0" u="none" strike="noStrike" kern="1200" cap="none" spc="0" normalizeH="0" baseline="0" noProof="0" dirty="0">
                <a:ln>
                  <a:noFill/>
                </a:ln>
                <a:effectLst/>
                <a:uLnTx/>
                <a:uFillTx/>
                <a:latin typeface="Calibri" panose="020F0502020204030204"/>
                <a:ea typeface="+mn-ea"/>
                <a:cs typeface="+mn-cs"/>
              </a:rPr>
              <a:t> </a:t>
            </a:r>
            <a:r>
              <a:rPr kumimoji="0" lang="en-GB" sz="2800" b="0" i="0" u="none" strike="noStrike" kern="1200" cap="none" spc="0" normalizeH="0" baseline="0" noProof="0" dirty="0" err="1">
                <a:ln>
                  <a:noFill/>
                </a:ln>
                <a:effectLst/>
                <a:uLnTx/>
                <a:uFillTx/>
                <a:latin typeface="Calibri" panose="020F0502020204030204"/>
                <a:ea typeface="+mn-ea"/>
                <a:cs typeface="+mn-cs"/>
              </a:rPr>
              <a:t>životního</a:t>
            </a:r>
            <a:r>
              <a:rPr kumimoji="0" lang="en-GB" sz="2800" b="0" i="0" u="none" strike="noStrike" kern="1200" cap="none" spc="0" normalizeH="0" baseline="0" noProof="0" dirty="0">
                <a:ln>
                  <a:noFill/>
                </a:ln>
                <a:effectLst/>
                <a:uLnTx/>
                <a:uFillTx/>
                <a:latin typeface="Calibri" panose="020F0502020204030204"/>
                <a:ea typeface="+mn-ea"/>
                <a:cs typeface="+mn-cs"/>
              </a:rPr>
              <a:t> </a:t>
            </a:r>
            <a:r>
              <a:rPr kumimoji="0" lang="en-GB" sz="2800" b="0" i="0" u="none" strike="noStrike" kern="1200" cap="none" spc="0" normalizeH="0" baseline="0" noProof="0" dirty="0" err="1">
                <a:ln>
                  <a:noFill/>
                </a:ln>
                <a:effectLst/>
                <a:uLnTx/>
                <a:uFillTx/>
                <a:latin typeface="Calibri" panose="020F0502020204030204"/>
                <a:ea typeface="+mn-ea"/>
                <a:cs typeface="+mn-cs"/>
              </a:rPr>
              <a:t>stylu</a:t>
            </a:r>
            <a:r>
              <a:rPr kumimoji="0" lang="en-GB" sz="2800" b="0" i="0" u="none" strike="noStrike" kern="1200" cap="none" spc="0" normalizeH="0" baseline="0" noProof="0" dirty="0">
                <a:ln>
                  <a:noFill/>
                </a:ln>
                <a:effectLst/>
                <a:uLnTx/>
                <a:uFillTx/>
                <a:latin typeface="Calibri" panose="020F0502020204030204"/>
                <a:ea typeface="+mn-ea"/>
                <a:cs typeface="+mn-cs"/>
              </a:rPr>
              <a:t>, </a:t>
            </a:r>
            <a:r>
              <a:rPr kumimoji="0" lang="en-GB" sz="2800" b="0" i="0" u="none" strike="noStrike" kern="1200" cap="none" spc="0" normalizeH="0" baseline="0" noProof="0" dirty="0" err="1">
                <a:ln>
                  <a:noFill/>
                </a:ln>
                <a:effectLst/>
                <a:uLnTx/>
                <a:uFillTx/>
                <a:latin typeface="Calibri" panose="020F0502020204030204"/>
                <a:ea typeface="+mn-ea"/>
                <a:cs typeface="+mn-cs"/>
              </a:rPr>
              <a:t>který</a:t>
            </a:r>
            <a:r>
              <a:rPr kumimoji="0" lang="en-GB" sz="2800" b="0" i="0" u="none" strike="noStrike" kern="1200" cap="none" spc="0" normalizeH="0" baseline="0" noProof="0" dirty="0">
                <a:ln>
                  <a:noFill/>
                </a:ln>
                <a:effectLst/>
                <a:uLnTx/>
                <a:uFillTx/>
                <a:latin typeface="Calibri" panose="020F0502020204030204"/>
                <a:ea typeface="+mn-ea"/>
                <a:cs typeface="+mn-cs"/>
              </a:rPr>
              <a:t> </a:t>
            </a:r>
            <a:r>
              <a:rPr kumimoji="0" lang="en-GB" sz="2800" b="0" i="0" u="none" strike="noStrike" kern="1200" cap="none" spc="0" normalizeH="0" baseline="0" noProof="0" dirty="0" err="1">
                <a:ln>
                  <a:noFill/>
                </a:ln>
                <a:effectLst/>
                <a:uLnTx/>
                <a:uFillTx/>
                <a:latin typeface="Calibri" panose="020F0502020204030204"/>
                <a:ea typeface="+mn-ea"/>
                <a:cs typeface="+mn-cs"/>
              </a:rPr>
              <a:t>živí</a:t>
            </a:r>
            <a:r>
              <a:rPr kumimoji="0" lang="en-GB" sz="2800" b="0" i="0" u="none" strike="noStrike" kern="1200" cap="none" spc="0" normalizeH="0" baseline="0" noProof="0" dirty="0">
                <a:ln>
                  <a:noFill/>
                </a:ln>
                <a:effectLst/>
                <a:uLnTx/>
                <a:uFillTx/>
                <a:latin typeface="Calibri" panose="020F0502020204030204"/>
                <a:ea typeface="+mn-ea"/>
                <a:cs typeface="+mn-cs"/>
              </a:rPr>
              <a:t> </a:t>
            </a:r>
            <a:r>
              <a:rPr kumimoji="0" lang="en-GB" sz="2800" b="0" i="0" u="none" strike="noStrike" kern="1200" cap="none" spc="0" normalizeH="0" baseline="0" noProof="0" dirty="0" err="1">
                <a:ln>
                  <a:noFill/>
                </a:ln>
                <a:effectLst/>
                <a:uLnTx/>
                <a:uFillTx/>
                <a:latin typeface="Calibri" panose="020F0502020204030204"/>
                <a:ea typeface="+mn-ea"/>
                <a:cs typeface="+mn-cs"/>
              </a:rPr>
              <a:t>probíhající</a:t>
            </a:r>
            <a:r>
              <a:rPr kumimoji="0" lang="en-GB" sz="2800" b="0" i="0" u="none" strike="noStrike" kern="1200" cap="none" spc="0" normalizeH="0" baseline="0" noProof="0" dirty="0">
                <a:ln>
                  <a:noFill/>
                </a:ln>
                <a:effectLst/>
                <a:uLnTx/>
                <a:uFillTx/>
                <a:latin typeface="Calibri" panose="020F0502020204030204"/>
                <a:ea typeface="+mn-ea"/>
                <a:cs typeface="+mn-cs"/>
              </a:rPr>
              <a:t> </a:t>
            </a:r>
            <a:r>
              <a:rPr kumimoji="0" lang="en-GB" sz="2800" b="0" i="0" u="none" strike="noStrike" kern="1200" cap="none" spc="0" normalizeH="0" baseline="0" noProof="0" dirty="0" err="1">
                <a:ln>
                  <a:noFill/>
                </a:ln>
                <a:effectLst/>
                <a:uLnTx/>
                <a:uFillTx/>
                <a:latin typeface="Calibri" panose="020F0502020204030204"/>
                <a:ea typeface="+mn-ea"/>
                <a:cs typeface="+mn-cs"/>
              </a:rPr>
              <a:t>novodobý</a:t>
            </a:r>
            <a:r>
              <a:rPr kumimoji="0" lang="en-GB" sz="2800" b="0" i="0" u="none" strike="noStrike" kern="1200" cap="none" spc="0" normalizeH="0" baseline="0" noProof="0" dirty="0">
                <a:ln>
                  <a:noFill/>
                </a:ln>
                <a:effectLst/>
                <a:uLnTx/>
                <a:uFillTx/>
                <a:latin typeface="Calibri" panose="020F0502020204030204"/>
                <a:ea typeface="+mn-ea"/>
                <a:cs typeface="+mn-cs"/>
              </a:rPr>
              <a:t> </a:t>
            </a:r>
            <a:r>
              <a:rPr kumimoji="0" lang="en-GB" sz="2800" b="0" i="0" u="none" strike="noStrike" kern="1200" cap="none" spc="0" normalizeH="0" baseline="0" noProof="0" dirty="0" err="1">
                <a:ln>
                  <a:noFill/>
                </a:ln>
                <a:effectLst/>
                <a:uLnTx/>
                <a:uFillTx/>
                <a:latin typeface="Calibri" panose="020F0502020204030204"/>
                <a:ea typeface="+mn-ea"/>
                <a:cs typeface="+mn-cs"/>
              </a:rPr>
              <a:t>obchod</a:t>
            </a:r>
            <a:r>
              <a:rPr kumimoji="0" lang="en-GB" sz="2800" b="0" i="0" u="none" strike="noStrike" kern="1200" cap="none" spc="0" normalizeH="0" baseline="0" noProof="0" dirty="0">
                <a:ln>
                  <a:noFill/>
                </a:ln>
                <a:effectLst/>
                <a:uLnTx/>
                <a:uFillTx/>
                <a:latin typeface="Calibri" panose="020F0502020204030204"/>
                <a:ea typeface="+mn-ea"/>
                <a:cs typeface="+mn-cs"/>
              </a:rPr>
              <a:t> s </a:t>
            </a:r>
            <a:r>
              <a:rPr kumimoji="0" lang="en-GB" sz="2800" b="0" i="0" u="none" strike="noStrike" kern="1200" cap="none" spc="0" normalizeH="0" baseline="0" noProof="0" dirty="0" err="1">
                <a:ln>
                  <a:noFill/>
                </a:ln>
                <a:effectLst/>
                <a:uLnTx/>
                <a:uFillTx/>
                <a:latin typeface="Calibri" panose="020F0502020204030204"/>
                <a:ea typeface="+mn-ea"/>
                <a:cs typeface="+mn-cs"/>
              </a:rPr>
              <a:t>otroky</a:t>
            </a:r>
            <a:r>
              <a:rPr kumimoji="0" lang="en-GB" sz="2800" b="0" i="0" u="none" strike="noStrike" kern="1200" cap="none" spc="0" normalizeH="0" baseline="0" noProof="0" dirty="0">
                <a:ln>
                  <a:noFill/>
                </a:ln>
                <a:effectLst/>
                <a:uLnTx/>
                <a:uFillTx/>
                <a:latin typeface="Calibri" panose="020F0502020204030204"/>
                <a:ea typeface="+mn-ea"/>
                <a:cs typeface="+mn-cs"/>
              </a:rPr>
              <a:t>. </a:t>
            </a:r>
            <a:endParaRPr kumimoji="0" lang="nl-NL"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endParaRPr>
          </a:p>
        </p:txBody>
      </p:sp>
      <p:pic>
        <p:nvPicPr>
          <p:cNvPr id="4" name="Afbeelding 3">
            <a:extLst>
              <a:ext uri="{FF2B5EF4-FFF2-40B4-BE49-F238E27FC236}">
                <a16:creationId xmlns:a16="http://schemas.microsoft.com/office/drawing/2014/main" id="{C8815F98-F170-4A43-BCD7-25FA31079CE3}"/>
              </a:ext>
            </a:extLst>
          </p:cNvPr>
          <p:cNvPicPr>
            <a:picLocks noChangeAspect="1"/>
          </p:cNvPicPr>
          <p:nvPr/>
        </p:nvPicPr>
        <p:blipFill>
          <a:blip r:embed="rId2"/>
          <a:stretch>
            <a:fillRect/>
          </a:stretch>
        </p:blipFill>
        <p:spPr>
          <a:xfrm>
            <a:off x="9984432" y="260648"/>
            <a:ext cx="1197713" cy="1403034"/>
          </a:xfrm>
          <a:prstGeom prst="rect">
            <a:avLst/>
          </a:prstGeom>
        </p:spPr>
      </p:pic>
    </p:spTree>
    <p:extLst>
      <p:ext uri="{BB962C8B-B14F-4D97-AF65-F5344CB8AC3E}">
        <p14:creationId xmlns:p14="http://schemas.microsoft.com/office/powerpoint/2010/main" val="42426387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4F54CBE2-043C-4136-B305-11C1FD6F45B7}"/>
              </a:ext>
            </a:extLst>
          </p:cNvPr>
          <p:cNvSpPr/>
          <p:nvPr/>
        </p:nvSpPr>
        <p:spPr>
          <a:xfrm>
            <a:off x="551384" y="332656"/>
            <a:ext cx="10560496"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effectLst/>
              <a:uLnTx/>
              <a:uFillTx/>
              <a:latin typeface="Suisse Intl Medium"/>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effectLst/>
                <a:uLnTx/>
                <a:uFillTx/>
                <a:latin typeface="Suisse Intl Medium"/>
                <a:ea typeface="+mn-ea"/>
                <a:cs typeface="+mn-cs"/>
              </a:rPr>
              <a:t> </a:t>
            </a:r>
            <a:r>
              <a:rPr kumimoji="0" lang="nl-NL" sz="4800" b="1" i="0" u="none" strike="noStrike" kern="1200" cap="none" spc="0" normalizeH="0" baseline="0" noProof="0" dirty="0">
                <a:ln>
                  <a:noFill/>
                </a:ln>
                <a:effectLst/>
                <a:uLnTx/>
                <a:uFillTx/>
                <a:latin typeface="Calibri" panose="020F0502020204030204"/>
                <a:ea typeface="+mn-ea"/>
                <a:cs typeface="+mn-cs"/>
              </a:rPr>
              <a:t>#StopDemand 	 #StopSupply</a:t>
            </a:r>
            <a:endParaRPr kumimoji="0" lang="cs-CZ" sz="4800" b="1" i="0" u="none" strike="noStrike" kern="1200" cap="none" spc="0" normalizeH="0" baseline="0" noProof="0" dirty="0">
              <a:ln>
                <a:noFill/>
              </a:ln>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cs-CZ" sz="4400" b="1" i="1" dirty="0">
                <a:latin typeface="Calibri" panose="020F0502020204030204"/>
              </a:rPr>
              <a:t>(</a:t>
            </a:r>
            <a:r>
              <a:rPr kumimoji="0" lang="nl-NL" sz="4400" b="1" i="1" u="none" strike="noStrike" kern="1200" cap="none" spc="0" normalizeH="0" baseline="0" noProof="0" dirty="0">
                <a:ln>
                  <a:noFill/>
                </a:ln>
                <a:effectLst/>
                <a:uLnTx/>
                <a:uFillTx/>
                <a:latin typeface="Calibri" panose="020F0502020204030204"/>
                <a:ea typeface="+mn-ea"/>
                <a:cs typeface="+mn-cs"/>
              </a:rPr>
              <a:t>StopPoptávce</a:t>
            </a:r>
            <a:r>
              <a:rPr lang="cs-CZ" sz="4400" b="1" i="1" dirty="0">
                <a:latin typeface="Calibri" panose="020F0502020204030204"/>
              </a:rPr>
              <a:t>) 	</a:t>
            </a:r>
            <a:r>
              <a:rPr lang="cs-CZ" sz="4800" b="1" i="1" dirty="0">
                <a:latin typeface="Calibri" panose="020F0502020204030204"/>
              </a:rPr>
              <a:t>	</a:t>
            </a:r>
            <a:r>
              <a:rPr lang="cs-CZ" sz="4400" b="1" i="1" dirty="0">
                <a:latin typeface="Calibri" panose="020F0502020204030204"/>
              </a:rPr>
              <a:t>(</a:t>
            </a:r>
            <a:r>
              <a:rPr kumimoji="0" lang="nl-NL" sz="4400" b="1" i="1" u="none" strike="noStrike" kern="1200" cap="none" spc="0" normalizeH="0" baseline="0" noProof="0" dirty="0">
                <a:ln>
                  <a:noFill/>
                </a:ln>
                <a:effectLst/>
                <a:uLnTx/>
                <a:uFillTx/>
                <a:latin typeface="Calibri" panose="020F0502020204030204"/>
                <a:ea typeface="+mn-ea"/>
                <a:cs typeface="+mn-cs"/>
              </a:rPr>
              <a:t>StopDodávkám</a:t>
            </a:r>
            <a:r>
              <a:rPr lang="cs-CZ" sz="4400" b="1" i="1" dirty="0">
                <a:latin typeface="Calibri" panose="020F0502020204030204"/>
              </a:rPr>
              <a:t>)</a:t>
            </a:r>
            <a:r>
              <a:rPr kumimoji="0" lang="nl-NL" sz="4400" b="1" i="1" u="none" strike="noStrike" kern="1200" cap="none" spc="0" normalizeH="0" baseline="0" noProof="0" dirty="0">
                <a:ln>
                  <a:noFill/>
                </a:ln>
                <a:effectLst/>
                <a:uLnTx/>
                <a:uFillTx/>
                <a:latin typeface="Calibri" panose="020F0502020204030204"/>
                <a:ea typeface="+mn-ea"/>
                <a:cs typeface="+mn-cs"/>
              </a:rPr>
              <a:t> </a:t>
            </a:r>
            <a:endParaRPr kumimoji="0" lang="nl-NL" sz="4800" b="1" i="1" u="none" strike="noStrike" kern="1200" cap="none" spc="0" normalizeH="0" baseline="0" noProof="0" dirty="0">
              <a:ln>
                <a:noFill/>
              </a:ln>
              <a:effectLst/>
              <a:uLnTx/>
              <a:uFillTx/>
              <a:latin typeface="Calibri" panose="020F0502020204030204"/>
              <a:ea typeface="+mn-ea"/>
              <a:cs typeface="+mn-cs"/>
            </a:endParaRPr>
          </a:p>
        </p:txBody>
      </p:sp>
      <p:pic>
        <p:nvPicPr>
          <p:cNvPr id="7" name="Afbeelding 6">
            <a:extLst>
              <a:ext uri="{FF2B5EF4-FFF2-40B4-BE49-F238E27FC236}">
                <a16:creationId xmlns:a16="http://schemas.microsoft.com/office/drawing/2014/main" id="{5CB63DFA-7BB7-47DF-A210-3EA3DEC1E346}"/>
              </a:ext>
            </a:extLst>
          </p:cNvPr>
          <p:cNvPicPr>
            <a:picLocks noChangeAspect="1"/>
          </p:cNvPicPr>
          <p:nvPr/>
        </p:nvPicPr>
        <p:blipFill>
          <a:blip r:embed="rId2"/>
          <a:stretch>
            <a:fillRect/>
          </a:stretch>
        </p:blipFill>
        <p:spPr>
          <a:xfrm>
            <a:off x="3107668" y="2101783"/>
            <a:ext cx="5976664" cy="4226517"/>
          </a:xfrm>
          <a:prstGeom prst="rect">
            <a:avLst/>
          </a:prstGeom>
        </p:spPr>
      </p:pic>
    </p:spTree>
    <p:extLst>
      <p:ext uri="{BB962C8B-B14F-4D97-AF65-F5344CB8AC3E}">
        <p14:creationId xmlns:p14="http://schemas.microsoft.com/office/powerpoint/2010/main" val="14783915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43D8A41-00DF-40F8-B001-C372B0A9576C}"/>
              </a:ext>
            </a:extLst>
          </p:cNvPr>
          <p:cNvPicPr>
            <a:picLocks noChangeAspect="1"/>
          </p:cNvPicPr>
          <p:nvPr/>
        </p:nvPicPr>
        <p:blipFill rotWithShape="1">
          <a:blip r:embed="rId2"/>
          <a:srcRect l="53128" t="52782"/>
          <a:stretch/>
        </p:blipFill>
        <p:spPr>
          <a:xfrm>
            <a:off x="509047" y="1520442"/>
            <a:ext cx="1897414" cy="1908558"/>
          </a:xfrm>
          <a:prstGeom prst="rect">
            <a:avLst/>
          </a:prstGeom>
        </p:spPr>
      </p:pic>
      <p:pic>
        <p:nvPicPr>
          <p:cNvPr id="8" name="Afbeelding 7">
            <a:extLst>
              <a:ext uri="{FF2B5EF4-FFF2-40B4-BE49-F238E27FC236}">
                <a16:creationId xmlns:a16="http://schemas.microsoft.com/office/drawing/2014/main" id="{90B2880B-643E-4550-893B-C14EB2C56A90}"/>
              </a:ext>
            </a:extLst>
          </p:cNvPr>
          <p:cNvPicPr>
            <a:picLocks noChangeAspect="1"/>
          </p:cNvPicPr>
          <p:nvPr/>
        </p:nvPicPr>
        <p:blipFill rotWithShape="1">
          <a:blip r:embed="rId2"/>
          <a:srcRect t="53159" r="53581"/>
          <a:stretch/>
        </p:blipFill>
        <p:spPr>
          <a:xfrm>
            <a:off x="527385" y="3761059"/>
            <a:ext cx="1879076" cy="1893338"/>
          </a:xfrm>
          <a:prstGeom prst="rect">
            <a:avLst/>
          </a:prstGeom>
        </p:spPr>
      </p:pic>
      <p:pic>
        <p:nvPicPr>
          <p:cNvPr id="9" name="Bildobjekt 13">
            <a:extLst>
              <a:ext uri="{FF2B5EF4-FFF2-40B4-BE49-F238E27FC236}">
                <a16:creationId xmlns:a16="http://schemas.microsoft.com/office/drawing/2014/main" id="{ED10A425-92AE-4687-A869-073D4D835B68}"/>
              </a:ext>
            </a:extLst>
          </p:cNvPr>
          <p:cNvPicPr/>
          <p:nvPr/>
        </p:nvPicPr>
        <p:blipFill rotWithShape="1">
          <a:blip r:embed="rId3">
            <a:extLst>
              <a:ext uri="{28A0092B-C50C-407E-A947-70E740481C1C}">
                <a14:useLocalDpi xmlns:a14="http://schemas.microsoft.com/office/drawing/2010/main" val="0"/>
              </a:ext>
            </a:extLst>
          </a:blip>
          <a:srcRect l="53048" b="52772"/>
          <a:stretch/>
        </p:blipFill>
        <p:spPr>
          <a:xfrm>
            <a:off x="6464253" y="1587540"/>
            <a:ext cx="1897414" cy="1908558"/>
          </a:xfrm>
          <a:prstGeom prst="rect">
            <a:avLst/>
          </a:prstGeom>
        </p:spPr>
      </p:pic>
      <p:pic>
        <p:nvPicPr>
          <p:cNvPr id="10" name="Bildobjekt 20">
            <a:extLst>
              <a:ext uri="{FF2B5EF4-FFF2-40B4-BE49-F238E27FC236}">
                <a16:creationId xmlns:a16="http://schemas.microsoft.com/office/drawing/2014/main" id="{981C708F-81DA-4FB2-A7C4-D6EB227E898C}"/>
              </a:ext>
            </a:extLst>
          </p:cNvPr>
          <p:cNvPicPr/>
          <p:nvPr/>
        </p:nvPicPr>
        <p:blipFill rotWithShape="1">
          <a:blip r:embed="rId4">
            <a:extLst>
              <a:ext uri="{28A0092B-C50C-407E-A947-70E740481C1C}">
                <a14:useLocalDpi xmlns:a14="http://schemas.microsoft.com/office/drawing/2010/main" val="0"/>
              </a:ext>
            </a:extLst>
          </a:blip>
          <a:srcRect t="52772" r="53501"/>
          <a:stretch/>
        </p:blipFill>
        <p:spPr>
          <a:xfrm>
            <a:off x="6482591" y="3761059"/>
            <a:ext cx="1879076" cy="1908558"/>
          </a:xfrm>
          <a:prstGeom prst="rect">
            <a:avLst/>
          </a:prstGeom>
        </p:spPr>
      </p:pic>
      <p:pic>
        <p:nvPicPr>
          <p:cNvPr id="18" name="Afbeelding 17">
            <a:extLst>
              <a:ext uri="{FF2B5EF4-FFF2-40B4-BE49-F238E27FC236}">
                <a16:creationId xmlns:a16="http://schemas.microsoft.com/office/drawing/2014/main" id="{62FB4159-5255-43AB-8023-A6BD299EA6FB}"/>
              </a:ext>
            </a:extLst>
          </p:cNvPr>
          <p:cNvPicPr>
            <a:picLocks noChangeAspect="1"/>
          </p:cNvPicPr>
          <p:nvPr/>
        </p:nvPicPr>
        <p:blipFill>
          <a:blip r:embed="rId5"/>
          <a:stretch>
            <a:fillRect/>
          </a:stretch>
        </p:blipFill>
        <p:spPr>
          <a:xfrm>
            <a:off x="2869859" y="1520443"/>
            <a:ext cx="1199595" cy="1908558"/>
          </a:xfrm>
          <a:prstGeom prst="rect">
            <a:avLst/>
          </a:prstGeom>
        </p:spPr>
      </p:pic>
      <p:sp>
        <p:nvSpPr>
          <p:cNvPr id="5" name="TextovéPole 4">
            <a:extLst>
              <a:ext uri="{FF2B5EF4-FFF2-40B4-BE49-F238E27FC236}">
                <a16:creationId xmlns:a16="http://schemas.microsoft.com/office/drawing/2014/main" id="{39047045-974E-DBAB-F6F4-3D9A5A9D4EA4}"/>
              </a:ext>
            </a:extLst>
          </p:cNvPr>
          <p:cNvSpPr txBox="1"/>
          <p:nvPr/>
        </p:nvSpPr>
        <p:spPr>
          <a:xfrm>
            <a:off x="82011" y="64046"/>
            <a:ext cx="10729192" cy="2000548"/>
          </a:xfrm>
          <a:prstGeom prst="rect">
            <a:avLst/>
          </a:prstGeom>
          <a:noFill/>
        </p:spPr>
        <p:txBody>
          <a:bodyPr wrap="square">
            <a:spAutoFit/>
          </a:bodyPr>
          <a:lstStyle/>
          <a:p>
            <a:pPr>
              <a:defRPr/>
            </a:pPr>
            <a:r>
              <a:rPr lang="nl-NL" sz="4800" b="1" dirty="0">
                <a:latin typeface="Calibri" panose="020F0502020204030204"/>
              </a:rPr>
              <a:t> #StopDemand 	 </a:t>
            </a:r>
            <a:r>
              <a:rPr lang="cs-CZ" sz="4800" b="1" dirty="0">
                <a:latin typeface="Calibri" panose="020F0502020204030204"/>
              </a:rPr>
              <a:t>	</a:t>
            </a:r>
            <a:r>
              <a:rPr lang="nl-NL" sz="4800" b="1" dirty="0">
                <a:latin typeface="Calibri" panose="020F0502020204030204"/>
              </a:rPr>
              <a:t>#StopSupply</a:t>
            </a:r>
            <a:endParaRPr lang="cs-CZ" sz="4800" b="1" dirty="0">
              <a:latin typeface="Calibri" panose="020F0502020204030204"/>
            </a:endParaRPr>
          </a:p>
          <a:p>
            <a:pPr>
              <a:defRPr/>
            </a:pPr>
            <a:r>
              <a:rPr lang="cs-CZ" sz="2800" b="1" dirty="0">
                <a:latin typeface="Calibri" panose="020F0502020204030204"/>
              </a:rPr>
              <a:t>(</a:t>
            </a:r>
            <a:r>
              <a:rPr lang="nl-NL" sz="2800" b="1" dirty="0">
                <a:latin typeface="Calibri" panose="020F0502020204030204"/>
              </a:rPr>
              <a:t>StopPoptávce</a:t>
            </a:r>
            <a:r>
              <a:rPr lang="cs-CZ" sz="2800" b="1" dirty="0">
                <a:latin typeface="Calibri" panose="020F0502020204030204"/>
              </a:rPr>
              <a:t>) 				(</a:t>
            </a:r>
            <a:r>
              <a:rPr lang="nl-NL" sz="2800" b="1" dirty="0">
                <a:latin typeface="Calibri" panose="020F0502020204030204"/>
              </a:rPr>
              <a:t>StopDodávkám</a:t>
            </a:r>
            <a:r>
              <a:rPr lang="cs-CZ" sz="2800" b="1" dirty="0">
                <a:latin typeface="Calibri" panose="020F0502020204030204"/>
              </a:rPr>
              <a:t>)</a:t>
            </a:r>
            <a:r>
              <a:rPr lang="nl-NL" sz="2800" b="1" dirty="0">
                <a:latin typeface="Calibri" panose="020F0502020204030204"/>
              </a:rPr>
              <a:t> </a:t>
            </a:r>
          </a:p>
          <a:p>
            <a:pPr marL="0" marR="0" lvl="0" indent="0" defTabSz="914400" rtl="0" eaLnBrk="1" fontAlgn="auto" latinLnBrk="0" hangingPunct="1">
              <a:lnSpc>
                <a:spcPct val="100000"/>
              </a:lnSpc>
              <a:spcBef>
                <a:spcPts val="0"/>
              </a:spcBef>
              <a:spcAft>
                <a:spcPts val="0"/>
              </a:spcAft>
              <a:buClrTx/>
              <a:buSzTx/>
              <a:buFontTx/>
              <a:buNone/>
              <a:tabLst/>
              <a:defRPr/>
            </a:pPr>
            <a:r>
              <a:rPr lang="nl-NL" sz="4800" b="1" dirty="0">
                <a:latin typeface="Calibri" panose="020F0502020204030204"/>
              </a:rPr>
              <a:t> </a:t>
            </a:r>
            <a:endParaRPr lang="cs-CZ" sz="4800" b="1" dirty="0">
              <a:latin typeface="Calibri" panose="020F0502020204030204"/>
            </a:endParaRPr>
          </a:p>
        </p:txBody>
      </p:sp>
    </p:spTree>
    <p:extLst>
      <p:ext uri="{BB962C8B-B14F-4D97-AF65-F5344CB8AC3E}">
        <p14:creationId xmlns:p14="http://schemas.microsoft.com/office/powerpoint/2010/main" val="649576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A4200586-4BE2-43C2-BBF5-834AA05E4114}"/>
              </a:ext>
            </a:extLst>
          </p:cNvPr>
          <p:cNvSpPr/>
          <p:nvPr/>
        </p:nvSpPr>
        <p:spPr>
          <a:xfrm>
            <a:off x="518473" y="2644595"/>
            <a:ext cx="10560497" cy="2045303"/>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Cílem</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kampaně</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AHT je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umožnit</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lidem</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aby se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postavili</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proti</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přetrvávajícímu</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zlu</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moderního</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otroctví</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v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jejich</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společnosti</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upozornit</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je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na</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to, co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mohou</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sami</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udělat</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pro to, aby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přerušili</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řetězec</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poptávky</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nabídky</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a:t>
            </a:r>
          </a:p>
        </p:txBody>
      </p:sp>
      <p:sp>
        <p:nvSpPr>
          <p:cNvPr id="6" name="Rechthoek 1">
            <a:extLst>
              <a:ext uri="{FF2B5EF4-FFF2-40B4-BE49-F238E27FC236}">
                <a16:creationId xmlns:a16="http://schemas.microsoft.com/office/drawing/2014/main" id="{9EB7324F-F2D6-AD91-E732-2BEED84D525A}"/>
              </a:ext>
            </a:extLst>
          </p:cNvPr>
          <p:cNvSpPr/>
          <p:nvPr/>
        </p:nvSpPr>
        <p:spPr>
          <a:xfrm>
            <a:off x="695400" y="332656"/>
            <a:ext cx="10560496"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effectLst/>
              <a:uLnTx/>
              <a:uFillTx/>
              <a:latin typeface="Suisse Intl Medium"/>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effectLst/>
                <a:uLnTx/>
                <a:uFillTx/>
                <a:latin typeface="Suisse Intl Medium"/>
                <a:ea typeface="+mn-ea"/>
                <a:cs typeface="+mn-cs"/>
              </a:rPr>
              <a:t> </a:t>
            </a:r>
            <a:r>
              <a:rPr kumimoji="0" lang="nl-NL" sz="4800" b="1" i="0" u="none" strike="noStrike" kern="1200" cap="none" spc="0" normalizeH="0" baseline="0" noProof="0" dirty="0">
                <a:ln>
                  <a:noFill/>
                </a:ln>
                <a:effectLst/>
                <a:uLnTx/>
                <a:uFillTx/>
                <a:latin typeface="Calibri" panose="020F0502020204030204"/>
                <a:ea typeface="+mn-ea"/>
                <a:cs typeface="+mn-cs"/>
              </a:rPr>
              <a:t>#StopDemand 	 #StopSupply</a:t>
            </a:r>
            <a:endParaRPr kumimoji="0" lang="cs-CZ" sz="4800" b="1" i="0" u="none" strike="noStrike" kern="1200" cap="none" spc="0" normalizeH="0" baseline="0" noProof="0" dirty="0">
              <a:ln>
                <a:noFill/>
              </a:ln>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cs-CZ" sz="4800" b="1" i="1" dirty="0">
                <a:latin typeface="Calibri" panose="020F0502020204030204"/>
              </a:rPr>
              <a:t>(</a:t>
            </a:r>
            <a:r>
              <a:rPr kumimoji="0" lang="nl-NL" sz="4800" b="1" i="1" u="none" strike="noStrike" kern="1200" cap="none" spc="0" normalizeH="0" baseline="0" noProof="0" dirty="0">
                <a:ln>
                  <a:noFill/>
                </a:ln>
                <a:effectLst/>
                <a:uLnTx/>
                <a:uFillTx/>
                <a:latin typeface="Calibri" panose="020F0502020204030204"/>
                <a:ea typeface="+mn-ea"/>
                <a:cs typeface="+mn-cs"/>
              </a:rPr>
              <a:t>StopPoptávce</a:t>
            </a:r>
            <a:r>
              <a:rPr lang="cs-CZ" sz="4800" b="1" i="1" dirty="0">
                <a:latin typeface="Calibri" panose="020F0502020204030204"/>
              </a:rPr>
              <a:t>) 	(</a:t>
            </a:r>
            <a:r>
              <a:rPr kumimoji="0" lang="nl-NL" sz="4800" b="1" i="1" u="none" strike="noStrike" kern="1200" cap="none" spc="0" normalizeH="0" baseline="0" noProof="0" dirty="0">
                <a:ln>
                  <a:noFill/>
                </a:ln>
                <a:effectLst/>
                <a:uLnTx/>
                <a:uFillTx/>
                <a:latin typeface="Calibri" panose="020F0502020204030204"/>
                <a:ea typeface="+mn-ea"/>
                <a:cs typeface="+mn-cs"/>
              </a:rPr>
              <a:t>StopDodávkám</a:t>
            </a:r>
            <a:r>
              <a:rPr lang="cs-CZ" sz="4800" b="1" i="1" dirty="0">
                <a:latin typeface="Calibri" panose="020F0502020204030204"/>
              </a:rPr>
              <a:t>)</a:t>
            </a:r>
            <a:r>
              <a:rPr kumimoji="0" lang="nl-NL" sz="4800" b="1" i="1" u="none" strike="noStrike" kern="1200" cap="none" spc="0" normalizeH="0" baseline="0" noProof="0" dirty="0">
                <a:ln>
                  <a:noFill/>
                </a:ln>
                <a:effectLst/>
                <a:uLnTx/>
                <a:uFillTx/>
                <a:latin typeface="Calibri" panose="020F0502020204030204"/>
                <a:ea typeface="+mn-ea"/>
                <a:cs typeface="+mn-cs"/>
              </a:rPr>
              <a:t> </a:t>
            </a:r>
          </a:p>
        </p:txBody>
      </p:sp>
    </p:spTree>
    <p:extLst>
      <p:ext uri="{BB962C8B-B14F-4D97-AF65-F5344CB8AC3E}">
        <p14:creationId xmlns:p14="http://schemas.microsoft.com/office/powerpoint/2010/main" val="6873663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4F54CBE2-043C-4136-B305-11C1FD6F45B7}"/>
              </a:ext>
            </a:extLst>
          </p:cNvPr>
          <p:cNvSpPr/>
          <p:nvPr/>
        </p:nvSpPr>
        <p:spPr>
          <a:xfrm>
            <a:off x="358152" y="-171400"/>
            <a:ext cx="10225136" cy="741741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effectLst/>
              <a:uLnTx/>
              <a:uFillTx/>
              <a:latin typeface="Suisse Intl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effectLst/>
                <a:uLnTx/>
                <a:uFillTx/>
                <a:latin typeface="Calibri" panose="020F0502020204030204"/>
                <a:ea typeface="+mn-ea"/>
                <a:cs typeface="+mn-cs"/>
              </a:rPr>
              <a:t>Konkrétní kroky</a:t>
            </a:r>
            <a:endParaRPr kumimoji="0" lang="nl-NL" sz="2400" b="1"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nl-NL" sz="1600" dirty="0">
              <a:latin typeface="Calibri" panose="020F0502020204030204"/>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nl-NL" sz="3200" dirty="0">
                <a:latin typeface="Calibri" panose="020F0502020204030204"/>
              </a:rPr>
              <a:t>Prevence: osvětové kampaně</a:t>
            </a:r>
          </a:p>
          <a:p>
            <a:pPr marL="914400" lvl="1" indent="-457200">
              <a:buFont typeface="Arial" panose="020B0604020202020204" pitchFamily="34" charset="0"/>
              <a:buChar char="•"/>
              <a:defRPr/>
            </a:pPr>
            <a:r>
              <a:rPr lang="nl-NL" sz="2400" dirty="0">
                <a:latin typeface="Calibri" panose="020F0502020204030204"/>
              </a:rPr>
              <a:t>Mobilizace veřejného pohoršení -&gt; zastavení poptávky po levných službách</a:t>
            </a:r>
            <a:endParaRPr lang="cs-CZ" sz="2400" dirty="0">
              <a:latin typeface="Calibri" panose="020F0502020204030204"/>
            </a:endParaRPr>
          </a:p>
          <a:p>
            <a:pPr marL="914400" lvl="1" indent="-457200">
              <a:buFont typeface="Arial" panose="020B0604020202020204" pitchFamily="34" charset="0"/>
              <a:buChar char="•"/>
              <a:defRPr/>
            </a:pPr>
            <a:r>
              <a:rPr lang="nl-NL" sz="2400" b="1" dirty="0">
                <a:latin typeface="Calibri" panose="020F0502020204030204"/>
              </a:rPr>
              <a:t>Služby pro ověřování pracovních míst</a:t>
            </a:r>
            <a:r>
              <a:rPr lang="nl-NL" sz="2400" dirty="0">
                <a:latin typeface="Calibri" panose="020F0502020204030204"/>
              </a:rPr>
              <a:t>: prevence obchodování s lidmi a sexuálními službami</a:t>
            </a:r>
            <a:endParaRPr lang="nl-NL" sz="2400" dirty="0"/>
          </a:p>
          <a:p>
            <a:pPr marL="457200" indent="-457200">
              <a:buFont typeface="+mj-lt"/>
              <a:buAutoNum type="arabicPeriod"/>
              <a:defRPr/>
            </a:pPr>
            <a:r>
              <a:rPr lang="nl-NL" sz="3200" dirty="0"/>
              <a:t>Ochrana obětí/osob, které se staly oběťmi obchodování s lidmi</a:t>
            </a:r>
            <a:endParaRPr lang="nl-NL" sz="2400" dirty="0"/>
          </a:p>
          <a:p>
            <a:pPr marL="514350" indent="-514350">
              <a:buFont typeface="+mj-lt"/>
              <a:buAutoNum type="arabicPeriod"/>
              <a:defRPr/>
            </a:pPr>
            <a:r>
              <a:rPr kumimoji="0" lang="nl-NL" sz="3200" b="0" i="0" u="none" strike="noStrike" kern="1200" cap="none" spc="0" normalizeH="0" baseline="0" noProof="0" dirty="0">
                <a:ln>
                  <a:noFill/>
                </a:ln>
                <a:effectLst/>
                <a:uLnTx/>
                <a:uFillTx/>
                <a:latin typeface="Calibri" panose="020F0502020204030204"/>
                <a:ea typeface="+mn-ea"/>
                <a:cs typeface="+mn-cs"/>
              </a:rPr>
              <a:t>Přeživší vedoucí pracovníci u rozhodovacích stolů</a:t>
            </a:r>
            <a:endParaRPr lang="cs-CZ" sz="3200" dirty="0">
              <a:latin typeface="Calibri" panose="020F0502020204030204"/>
            </a:endParaRPr>
          </a:p>
          <a:p>
            <a:pPr>
              <a:defRPr/>
            </a:pPr>
            <a:r>
              <a:rPr lang="nl-NL" sz="2400" dirty="0">
                <a:latin typeface="Calibri" panose="020F0502020204030204"/>
              </a:rPr>
              <a:t> Aby </a:t>
            </a:r>
            <a:r>
              <a:rPr lang="cs-CZ" sz="2400" dirty="0">
                <a:latin typeface="Calibri" panose="020F0502020204030204"/>
              </a:rPr>
              <a:t>ti, kteří prožili vykořisťování</a:t>
            </a:r>
            <a:r>
              <a:rPr lang="nl-NL" sz="2400" dirty="0">
                <a:latin typeface="Calibri" panose="020F0502020204030204"/>
              </a:rPr>
              <a:t> měli možnost vyjádřit se k tvorbě právních předpisů a </a:t>
            </a:r>
            <a:r>
              <a:rPr lang="cs-CZ" sz="2400" dirty="0">
                <a:latin typeface="Calibri" panose="020F0502020204030204"/>
              </a:rPr>
              <a:t>zásad</a:t>
            </a:r>
            <a:r>
              <a:rPr lang="nl-NL" sz="2400" dirty="0">
                <a:latin typeface="Calibri" panose="020F0502020204030204"/>
              </a:rPr>
              <a:t>. </a:t>
            </a:r>
            <a:endParaRPr kumimoji="0" lang="nl-NL" sz="3200" b="0" i="0" u="none" strike="noStrike" kern="1200" cap="none" spc="0" normalizeH="0" baseline="0" noProof="0" dirty="0">
              <a:ln>
                <a:noFill/>
              </a:ln>
              <a:effectLst/>
              <a:uLnTx/>
              <a:uFillTx/>
              <a:latin typeface="Calibri" panose="020F0502020204030204"/>
              <a:ea typeface="+mn-ea"/>
              <a:cs typeface="+mn-cs"/>
            </a:endParaRPr>
          </a:p>
          <a:p>
            <a:pPr marL="342900" indent="-342900">
              <a:buFont typeface="+mj-lt"/>
              <a:buAutoNum type="arabicPeriod"/>
              <a:defRPr/>
            </a:pPr>
            <a:endParaRPr kumimoji="0" lang="nl-NL" sz="1600" b="0" i="0" u="none" strike="noStrike" kern="1200" cap="none" spc="0" normalizeH="0" baseline="0" noProof="0" dirty="0">
              <a:ln>
                <a:noFill/>
              </a:ln>
              <a:effectLst/>
              <a:uLnTx/>
              <a:uFillTx/>
              <a:latin typeface="Calibri" panose="020F0502020204030204"/>
              <a:ea typeface="+mn-ea"/>
              <a:cs typeface="+mn-cs"/>
            </a:endParaRPr>
          </a:p>
          <a:p>
            <a:pPr marL="514350" indent="-514350">
              <a:buFont typeface="+mj-lt"/>
              <a:buAutoNum type="arabicPeriod"/>
              <a:defRPr/>
            </a:pPr>
            <a:r>
              <a:rPr lang="nl-NL" sz="3200" dirty="0">
                <a:latin typeface="Calibri" panose="020F0502020204030204"/>
              </a:rPr>
              <a:t>Budování silnějších partnerství</a:t>
            </a:r>
          </a:p>
          <a:p>
            <a:pPr marL="914400" lvl="1" indent="-457200">
              <a:buFont typeface="Arial" panose="020B0604020202020204" pitchFamily="34" charset="0"/>
              <a:buChar char="•"/>
              <a:defRPr/>
            </a:pPr>
            <a:r>
              <a:rPr kumimoji="0" lang="nl-NL" sz="2400" b="0" i="0" u="none" strike="noStrike" kern="1200" cap="none" spc="0" normalizeH="0" baseline="0" noProof="0" dirty="0">
                <a:ln>
                  <a:noFill/>
                </a:ln>
                <a:effectLst/>
                <a:uLnTx/>
                <a:uFillTx/>
                <a:latin typeface="Calibri" panose="020F0502020204030204"/>
                <a:ea typeface="+mn-ea"/>
                <a:cs typeface="+mn-cs"/>
              </a:rPr>
              <a:t>nevládní organizace – vlády</a:t>
            </a:r>
            <a:endParaRPr kumimoji="0" lang="cs-CZ" sz="2400" b="0" i="0" u="none" strike="noStrike" kern="1200" cap="none" spc="0" normalizeH="0" baseline="0" noProof="0" dirty="0">
              <a:ln>
                <a:noFill/>
              </a:ln>
              <a:effectLst/>
              <a:uLnTx/>
              <a:uFillTx/>
              <a:latin typeface="Calibri" panose="020F0502020204030204"/>
              <a:ea typeface="+mn-ea"/>
              <a:cs typeface="+mn-cs"/>
            </a:endParaRPr>
          </a:p>
          <a:p>
            <a:pPr marL="914400" lvl="1" indent="-457200">
              <a:buFont typeface="Arial" panose="020B0604020202020204" pitchFamily="34" charset="0"/>
              <a:buChar char="•"/>
              <a:defRPr/>
            </a:pPr>
            <a:r>
              <a:rPr kumimoji="0" lang="nl-NL" sz="2400" b="0" i="0" u="none" strike="noStrike" kern="1200" cap="none" spc="0" normalizeH="0" baseline="0" noProof="0" dirty="0">
                <a:ln>
                  <a:noFill/>
                </a:ln>
                <a:effectLst/>
                <a:uLnTx/>
                <a:uFillTx/>
                <a:latin typeface="Calibri" panose="020F0502020204030204"/>
                <a:ea typeface="+mn-ea"/>
                <a:cs typeface="+mn-cs"/>
              </a:rPr>
              <a:t>Přeshraniční spolupráce</a:t>
            </a:r>
            <a:endParaRPr kumimoji="0" lang="nl-NL" sz="2400" b="1" i="0" u="none" strike="noStrike" kern="1200" cap="none" spc="0" normalizeH="0" baseline="0" noProof="0" dirty="0">
              <a:ln>
                <a:noFill/>
              </a:ln>
              <a:effectLst/>
              <a:uLnTx/>
              <a:uFillTx/>
              <a:latin typeface="Calibri" panose="020F05020202040302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nl-NL" sz="4000" b="1" i="0" u="none" strike="noStrike" kern="1200" cap="none" spc="0" normalizeH="0" baseline="0" noProof="0" dirty="0">
              <a:ln>
                <a:noFill/>
              </a:ln>
              <a:effectLst/>
              <a:uLnTx/>
              <a:uFillTx/>
              <a:latin typeface="Calibri" panose="020F0502020204030204"/>
              <a:ea typeface="+mn-ea"/>
              <a:cs typeface="+mn-cs"/>
            </a:endParaRPr>
          </a:p>
        </p:txBody>
      </p:sp>
      <p:pic>
        <p:nvPicPr>
          <p:cNvPr id="4" name="Afbeelding 3">
            <a:extLst>
              <a:ext uri="{FF2B5EF4-FFF2-40B4-BE49-F238E27FC236}">
                <a16:creationId xmlns:a16="http://schemas.microsoft.com/office/drawing/2014/main" id="{0F325ECA-2452-AC5D-F417-D0FB0BDC5867}"/>
              </a:ext>
            </a:extLst>
          </p:cNvPr>
          <p:cNvPicPr>
            <a:picLocks noChangeAspect="1"/>
          </p:cNvPicPr>
          <p:nvPr/>
        </p:nvPicPr>
        <p:blipFill>
          <a:blip r:embed="rId2"/>
          <a:stretch>
            <a:fillRect/>
          </a:stretch>
        </p:blipFill>
        <p:spPr>
          <a:xfrm>
            <a:off x="9984432" y="260648"/>
            <a:ext cx="1197713" cy="1403034"/>
          </a:xfrm>
          <a:prstGeom prst="rect">
            <a:avLst/>
          </a:prstGeom>
        </p:spPr>
      </p:pic>
    </p:spTree>
    <p:extLst>
      <p:ext uri="{BB962C8B-B14F-4D97-AF65-F5344CB8AC3E}">
        <p14:creationId xmlns:p14="http://schemas.microsoft.com/office/powerpoint/2010/main" val="26758214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B3DFCC0-ADBB-4EB1-A197-96A7F8AA2532}"/>
              </a:ext>
            </a:extLst>
          </p:cNvPr>
          <p:cNvPicPr>
            <a:picLocks noChangeAspect="1"/>
          </p:cNvPicPr>
          <p:nvPr/>
        </p:nvPicPr>
        <p:blipFill rotWithShape="1">
          <a:blip r:embed="rId2"/>
          <a:srcRect l="1884" t="17545" r="65929" b="9836"/>
          <a:stretch/>
        </p:blipFill>
        <p:spPr>
          <a:xfrm>
            <a:off x="593124" y="951471"/>
            <a:ext cx="3692174" cy="4707924"/>
          </a:xfrm>
          <a:prstGeom prst="rect">
            <a:avLst/>
          </a:prstGeom>
        </p:spPr>
      </p:pic>
      <p:sp>
        <p:nvSpPr>
          <p:cNvPr id="2" name="Rechthoek 1">
            <a:extLst>
              <a:ext uri="{FF2B5EF4-FFF2-40B4-BE49-F238E27FC236}">
                <a16:creationId xmlns:a16="http://schemas.microsoft.com/office/drawing/2014/main" id="{4F54CBE2-043C-4136-B305-11C1FD6F45B7}"/>
              </a:ext>
            </a:extLst>
          </p:cNvPr>
          <p:cNvSpPr/>
          <p:nvPr/>
        </p:nvSpPr>
        <p:spPr>
          <a:xfrm>
            <a:off x="4255972" y="2244060"/>
            <a:ext cx="9235440" cy="236988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effectLst/>
              <a:uLnTx/>
              <a:uFillTx/>
              <a:latin typeface="Suisse Intl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effectLst/>
                <a:uLnTx/>
                <a:uFillTx/>
                <a:latin typeface="Calibri" panose="020F0502020204030204"/>
                <a:ea typeface="+mn-ea"/>
                <a:cs typeface="+mn-cs"/>
              </a:rPr>
              <a:t>Podávání petic: Zákon o moderním otroctví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effectLst/>
                <a:uLnTx/>
                <a:uFillTx/>
                <a:latin typeface="Calibri" panose="020F0502020204030204"/>
                <a:ea typeface="+mn-ea"/>
                <a:cs typeface="+mn-cs"/>
              </a:rPr>
              <a:t>			Dodavatelský řetězec bez otroků</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effectLst/>
                <a:uLnTx/>
                <a:uFillTx/>
                <a:latin typeface="Calibri" panose="020F0502020204030204"/>
                <a:ea typeface="+mn-ea"/>
                <a:cs typeface="+mn-cs"/>
              </a:rPr>
              <a:t>			povinnost pro (větší) společnosti</a:t>
            </a:r>
          </a:p>
        </p:txBody>
      </p:sp>
    </p:spTree>
    <p:extLst>
      <p:ext uri="{BB962C8B-B14F-4D97-AF65-F5344CB8AC3E}">
        <p14:creationId xmlns:p14="http://schemas.microsoft.com/office/powerpoint/2010/main" val="443964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D7B73-7A44-CE1E-F3C4-7189EF1A0177}"/>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60C50253-77D8-AD44-14C5-024F06AC0237}"/>
              </a:ext>
            </a:extLst>
          </p:cNvPr>
          <p:cNvPicPr>
            <a:picLocks noChangeAspect="1"/>
          </p:cNvPicPr>
          <p:nvPr/>
        </p:nvPicPr>
        <p:blipFill>
          <a:blip r:embed="rId2"/>
          <a:stretch>
            <a:fillRect/>
          </a:stretch>
        </p:blipFill>
        <p:spPr>
          <a:xfrm>
            <a:off x="259500" y="182557"/>
            <a:ext cx="4589591" cy="6492886"/>
          </a:xfrm>
          <a:prstGeom prst="rect">
            <a:avLst/>
          </a:prstGeom>
        </p:spPr>
      </p:pic>
      <p:sp>
        <p:nvSpPr>
          <p:cNvPr id="4" name="Tekstvak 3">
            <a:extLst>
              <a:ext uri="{FF2B5EF4-FFF2-40B4-BE49-F238E27FC236}">
                <a16:creationId xmlns:a16="http://schemas.microsoft.com/office/drawing/2014/main" id="{15D566B1-D18A-0C67-7B64-90B5587F171C}"/>
              </a:ext>
            </a:extLst>
          </p:cNvPr>
          <p:cNvSpPr txBox="1"/>
          <p:nvPr/>
        </p:nvSpPr>
        <p:spPr>
          <a:xfrm>
            <a:off x="5428351" y="589908"/>
            <a:ext cx="6206608"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0" i="1" u="none" strike="noStrike" kern="1200" cap="none" spc="0" normalizeH="0" baseline="0" noProof="0" dirty="0">
                <a:ln>
                  <a:noFill/>
                </a:ln>
                <a:effectLst/>
                <a:uLnTx/>
                <a:uFillTx/>
                <a:latin typeface="Calibri" panose="020F0502020204030204"/>
                <a:ea typeface="+mn-ea"/>
                <a:cs typeface="+mn-cs"/>
              </a:rPr>
              <a:t>K boji proti modernímu otroctví je zapotřebí </a:t>
            </a:r>
            <a:r>
              <a:rPr lang="cs-CZ" sz="3600" i="1" dirty="0">
                <a:latin typeface="Calibri" panose="020F0502020204030204"/>
              </a:rPr>
              <a:t>A</a:t>
            </a:r>
            <a:r>
              <a:rPr kumimoji="0" lang="nl-NL" sz="3600" b="0" i="1" u="none" strike="noStrike" kern="1200" cap="none" spc="0" normalizeH="0" baseline="0" noProof="0" dirty="0">
                <a:ln>
                  <a:noFill/>
                </a:ln>
                <a:effectLst/>
                <a:uLnTx/>
                <a:uFillTx/>
                <a:latin typeface="Calibri" panose="020F0502020204030204"/>
                <a:ea typeface="+mn-ea"/>
                <a:cs typeface="+mn-cs"/>
              </a:rPr>
              <a:t>rmáda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3600" b="0" i="1"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0" i="1" u="none" strike="noStrike" kern="1200" cap="none" spc="0" normalizeH="0" baseline="0" noProof="0" dirty="0">
                <a:ln>
                  <a:noFill/>
                </a:ln>
                <a:effectLst/>
                <a:uLnTx/>
                <a:uFillTx/>
                <a:latin typeface="Calibri" panose="020F0502020204030204"/>
                <a:ea typeface="+mn-ea"/>
                <a:cs typeface="+mn-cs"/>
              </a:rPr>
              <a:t>Pro dobro každé ženy, muže, dítěte.</a:t>
            </a:r>
          </a:p>
        </p:txBody>
      </p:sp>
    </p:spTree>
    <p:extLst>
      <p:ext uri="{BB962C8B-B14F-4D97-AF65-F5344CB8AC3E}">
        <p14:creationId xmlns:p14="http://schemas.microsoft.com/office/powerpoint/2010/main" val="2041591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7A37617-4C4D-477D-BB8B-722DAC10A93A}"/>
              </a:ext>
            </a:extLst>
          </p:cNvPr>
          <p:cNvPicPr>
            <a:picLocks noChangeAspect="1"/>
          </p:cNvPicPr>
          <p:nvPr/>
        </p:nvPicPr>
        <p:blipFill>
          <a:blip r:embed="rId2"/>
          <a:stretch>
            <a:fillRect/>
          </a:stretch>
        </p:blipFill>
        <p:spPr>
          <a:xfrm>
            <a:off x="0" y="0"/>
            <a:ext cx="12208337" cy="6848835"/>
          </a:xfrm>
          <a:prstGeom prst="rect">
            <a:avLst/>
          </a:prstGeom>
        </p:spPr>
      </p:pic>
    </p:spTree>
    <p:extLst>
      <p:ext uri="{BB962C8B-B14F-4D97-AF65-F5344CB8AC3E}">
        <p14:creationId xmlns:p14="http://schemas.microsoft.com/office/powerpoint/2010/main" val="1009862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4F54CBE2-043C-4136-B305-11C1FD6F45B7}"/>
              </a:ext>
            </a:extLst>
          </p:cNvPr>
          <p:cNvSpPr/>
          <p:nvPr/>
        </p:nvSpPr>
        <p:spPr>
          <a:xfrm>
            <a:off x="2444685" y="2818768"/>
            <a:ext cx="7528874" cy="206210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effectLst/>
              <a:uLnTx/>
              <a:uFillTx/>
              <a:latin typeface="Suisse Intl Medium"/>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effectLst/>
                <a:uLnTx/>
                <a:uFillTx/>
                <a:latin typeface="Suisse Intl Medium"/>
                <a:ea typeface="+mn-ea"/>
                <a:cs typeface="+mn-cs"/>
              </a:rPr>
              <a:t> </a:t>
            </a:r>
            <a:r>
              <a:rPr kumimoji="0" lang="nl-NL" sz="4800" b="1" i="0" u="none" strike="noStrike" kern="1200" cap="none" spc="0" normalizeH="0" baseline="0" noProof="0" dirty="0">
                <a:ln>
                  <a:noFill/>
                </a:ln>
                <a:effectLst/>
                <a:uLnTx/>
                <a:uFillTx/>
                <a:latin typeface="Calibri" panose="020F0502020204030204"/>
                <a:ea typeface="+mn-ea"/>
                <a:cs typeface="+mn-cs"/>
              </a:rPr>
              <a:t>Kdo jsme - Co děláme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4800" b="1" i="0" u="none" strike="noStrike" kern="1200" cap="none" spc="0" normalizeH="0" baseline="0" noProof="0" dirty="0">
              <a:ln>
                <a:noFill/>
              </a:ln>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1" i="0" u="none" strike="noStrike" kern="1200" cap="none" spc="0" normalizeH="0" baseline="0" noProof="0" dirty="0">
              <a:ln>
                <a:noFill/>
              </a:ln>
              <a:effectLst/>
              <a:uLnTx/>
              <a:uFillTx/>
              <a:latin typeface="Calibri" panose="020F0502020204030204"/>
              <a:ea typeface="+mn-ea"/>
              <a:cs typeface="+mn-cs"/>
            </a:endParaRPr>
          </a:p>
        </p:txBody>
      </p:sp>
      <p:pic>
        <p:nvPicPr>
          <p:cNvPr id="5" name="Afbeelding 4">
            <a:extLst>
              <a:ext uri="{FF2B5EF4-FFF2-40B4-BE49-F238E27FC236}">
                <a16:creationId xmlns:a16="http://schemas.microsoft.com/office/drawing/2014/main" id="{46839B95-B0AA-2C3F-05C8-7362612BAE23}"/>
              </a:ext>
            </a:extLst>
          </p:cNvPr>
          <p:cNvPicPr>
            <a:picLocks noChangeAspect="1"/>
          </p:cNvPicPr>
          <p:nvPr/>
        </p:nvPicPr>
        <p:blipFill>
          <a:blip r:embed="rId2"/>
          <a:stretch>
            <a:fillRect/>
          </a:stretch>
        </p:blipFill>
        <p:spPr>
          <a:xfrm>
            <a:off x="5299273" y="459390"/>
            <a:ext cx="1819698" cy="2135445"/>
          </a:xfrm>
          <a:prstGeom prst="rect">
            <a:avLst/>
          </a:prstGeom>
        </p:spPr>
      </p:pic>
    </p:spTree>
    <p:extLst>
      <p:ext uri="{BB962C8B-B14F-4D97-AF65-F5344CB8AC3E}">
        <p14:creationId xmlns:p14="http://schemas.microsoft.com/office/powerpoint/2010/main" val="1823470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D31CE36C-FC51-4261-9151-A3773B449E2D}"/>
              </a:ext>
            </a:extLst>
          </p:cNvPr>
          <p:cNvSpPr/>
          <p:nvPr/>
        </p:nvSpPr>
        <p:spPr>
          <a:xfrm>
            <a:off x="609600" y="593124"/>
            <a:ext cx="10972800" cy="5538567"/>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GB" sz="4000" b="1"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Naše</a:t>
            </a:r>
            <a:r>
              <a:rPr kumimoji="0" lang="en-GB" sz="4000" b="1"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4000" b="1"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poslání</a:t>
            </a:r>
            <a:r>
              <a:rPr kumimoji="0" lang="en-GB" sz="4000" b="1"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 </a:t>
            </a:r>
            <a:r>
              <a:rPr kumimoji="0" lang="en-GB" sz="4000" b="1"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služba</a:t>
            </a:r>
            <a:endParaRPr kumimoji="0" lang="en-GB" sz="4000" b="1"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Jsme</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svědky</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zoufalství</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chudoby</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bolestí</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naplněných</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životů</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strachu</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zlomenosti</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stojíme</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na</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straně</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potenciálních</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obětí</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které</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se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snažíme</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co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nejlépe</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podpořit</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při</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hledání</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cesty</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ven</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znovu</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potvrdit</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jejich</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lidskou</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důstojnost</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kterou</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jim</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Bůh</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dal.</a:t>
            </a:r>
          </a:p>
          <a:p>
            <a:pPr marL="0" marR="0" lvl="0" indent="0" algn="l" defTabSz="914400" rtl="0" eaLnBrk="1" fontAlgn="auto" latinLnBrk="0" hangingPunct="1">
              <a:lnSpc>
                <a:spcPct val="115000"/>
              </a:lnSpc>
              <a:spcBef>
                <a:spcPts val="0"/>
              </a:spcBef>
              <a:spcAft>
                <a:spcPts val="800"/>
              </a:spcAft>
              <a:buClrTx/>
              <a:buSzTx/>
              <a:buFontTx/>
              <a:buNone/>
              <a:tabLst/>
              <a:defRPr/>
            </a:pPr>
            <a:endPar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Armáda</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spásy</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nabízí</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prostřednictvím</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svých</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sborů</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církví</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komunitní</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práce</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sociálních</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služeb</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po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celé</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Evropě</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bezpečná</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útočiště</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s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láskyplnou</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péčí</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praktickou</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podporou</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pro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potenciální</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oběti</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osoby</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které</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se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staly</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oběťmi</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obchodování</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s </a:t>
            </a:r>
            <a:r>
              <a:rPr kumimoji="0" lang="en-GB" sz="2800" b="0" i="0" u="none" strike="noStrike" kern="1200" cap="none" spc="0" normalizeH="0" baseline="0" noProof="0" dirty="0" err="1">
                <a:ln>
                  <a:noFill/>
                </a:ln>
                <a:effectLst/>
                <a:uLnTx/>
                <a:uFillTx/>
                <a:latin typeface="Calibri" panose="020F0502020204030204"/>
                <a:ea typeface="Times New Roman" panose="02020603050405020304" pitchFamily="18" charset="0"/>
                <a:cs typeface="Times New Roman" panose="02020603050405020304" pitchFamily="18" charset="0"/>
              </a:rPr>
              <a:t>lidmi</a:t>
            </a:r>
            <a:r>
              <a:rPr kumimoji="0" lang="en-GB" sz="28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rPr>
              <a:t>. </a:t>
            </a:r>
          </a:p>
        </p:txBody>
      </p:sp>
      <p:pic>
        <p:nvPicPr>
          <p:cNvPr id="4" name="Afbeelding 3">
            <a:extLst>
              <a:ext uri="{FF2B5EF4-FFF2-40B4-BE49-F238E27FC236}">
                <a16:creationId xmlns:a16="http://schemas.microsoft.com/office/drawing/2014/main" id="{06A85140-03D4-2F63-7BFB-BC900653CB1C}"/>
              </a:ext>
            </a:extLst>
          </p:cNvPr>
          <p:cNvPicPr>
            <a:picLocks noChangeAspect="1"/>
          </p:cNvPicPr>
          <p:nvPr/>
        </p:nvPicPr>
        <p:blipFill>
          <a:blip r:embed="rId2"/>
          <a:stretch>
            <a:fillRect/>
          </a:stretch>
        </p:blipFill>
        <p:spPr>
          <a:xfrm>
            <a:off x="10583288" y="260648"/>
            <a:ext cx="1197713" cy="1403034"/>
          </a:xfrm>
          <a:prstGeom prst="rect">
            <a:avLst/>
          </a:prstGeom>
        </p:spPr>
      </p:pic>
    </p:spTree>
    <p:extLst>
      <p:ext uri="{BB962C8B-B14F-4D97-AF65-F5344CB8AC3E}">
        <p14:creationId xmlns:p14="http://schemas.microsoft.com/office/powerpoint/2010/main" val="338276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BB5574B-9C11-48F5-B693-16BE758B37DB}"/>
              </a:ext>
            </a:extLst>
          </p:cNvPr>
          <p:cNvPicPr>
            <a:picLocks noChangeAspect="1"/>
          </p:cNvPicPr>
          <p:nvPr/>
        </p:nvPicPr>
        <p:blipFill>
          <a:blip r:embed="rId2"/>
          <a:stretch>
            <a:fillRect/>
          </a:stretch>
        </p:blipFill>
        <p:spPr>
          <a:xfrm>
            <a:off x="2290617" y="1231091"/>
            <a:ext cx="7130473" cy="5347855"/>
          </a:xfrm>
          <a:prstGeom prst="rect">
            <a:avLst/>
          </a:prstGeom>
        </p:spPr>
      </p:pic>
      <p:sp>
        <p:nvSpPr>
          <p:cNvPr id="5" name="Rechthoek 4">
            <a:extLst>
              <a:ext uri="{FF2B5EF4-FFF2-40B4-BE49-F238E27FC236}">
                <a16:creationId xmlns:a16="http://schemas.microsoft.com/office/drawing/2014/main" id="{A2109220-F6F2-4E5A-B230-FD4F06B21E8B}"/>
              </a:ext>
            </a:extLst>
          </p:cNvPr>
          <p:cNvSpPr/>
          <p:nvPr/>
        </p:nvSpPr>
        <p:spPr>
          <a:xfrm>
            <a:off x="263352" y="0"/>
            <a:ext cx="11521280"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effectLst/>
              <a:uLnTx/>
              <a:uFillTx/>
              <a:latin typeface="Suisse Intl Medium"/>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effectLst/>
                <a:uLnTx/>
                <a:uFillTx/>
                <a:latin typeface="Calibri" panose="020F0502020204030204"/>
                <a:ea typeface="+mn-ea"/>
                <a:cs typeface="+mn-cs"/>
              </a:rPr>
              <a:t>Evropská síť </a:t>
            </a:r>
            <a:r>
              <a:rPr kumimoji="0" lang="cs-CZ" sz="4800" b="1" i="0" u="none" strike="noStrike" kern="1200" cap="none" spc="0" normalizeH="0" baseline="0" noProof="0" dirty="0">
                <a:ln>
                  <a:noFill/>
                </a:ln>
                <a:effectLst/>
                <a:uLnTx/>
                <a:uFillTx/>
                <a:latin typeface="Calibri" panose="020F0502020204030204"/>
                <a:ea typeface="+mn-ea"/>
                <a:cs typeface="+mn-cs"/>
              </a:rPr>
              <a:t>proti obchodování s lidmi (</a:t>
            </a:r>
            <a:r>
              <a:rPr kumimoji="0" lang="nl-NL" sz="4800" b="1" i="0" u="none" strike="noStrike" kern="1200" cap="none" spc="0" normalizeH="0" baseline="0" noProof="0" dirty="0">
                <a:ln>
                  <a:noFill/>
                </a:ln>
                <a:effectLst/>
                <a:uLnTx/>
                <a:uFillTx/>
                <a:latin typeface="Calibri" panose="020F0502020204030204"/>
                <a:ea typeface="+mn-ea"/>
                <a:cs typeface="+mn-cs"/>
              </a:rPr>
              <a:t>AHT</a:t>
            </a:r>
            <a:r>
              <a:rPr kumimoji="0" lang="cs-CZ" sz="4800" b="1" i="0" u="none" strike="noStrike" kern="1200" cap="none" spc="0" normalizeH="0" baseline="0" noProof="0" dirty="0">
                <a:ln>
                  <a:noFill/>
                </a:ln>
                <a:effectLst/>
                <a:uLnTx/>
                <a:uFillTx/>
                <a:latin typeface="Calibri" panose="020F0502020204030204"/>
                <a:ea typeface="+mn-ea"/>
                <a:cs typeface="+mn-cs"/>
              </a:rPr>
              <a:t>)</a:t>
            </a:r>
            <a:endParaRPr kumimoji="0" lang="nl-NL" sz="4800" b="1"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2997499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0E988-DF2B-AA08-E528-03C3E4E33312}"/>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D0052951-F244-BC8F-083B-66E55002E11A}"/>
              </a:ext>
            </a:extLst>
          </p:cNvPr>
          <p:cNvPicPr>
            <a:picLocks noChangeAspect="1"/>
          </p:cNvPicPr>
          <p:nvPr/>
        </p:nvPicPr>
        <p:blipFill>
          <a:blip r:embed="rId4"/>
          <a:stretch>
            <a:fillRect/>
          </a:stretch>
        </p:blipFill>
        <p:spPr>
          <a:xfrm>
            <a:off x="259500" y="182557"/>
            <a:ext cx="4589591" cy="6492886"/>
          </a:xfrm>
          <a:prstGeom prst="rect">
            <a:avLst/>
          </a:prstGeom>
        </p:spPr>
      </p:pic>
      <p:sp>
        <p:nvSpPr>
          <p:cNvPr id="4" name="Tekstvak 3">
            <a:extLst>
              <a:ext uri="{FF2B5EF4-FFF2-40B4-BE49-F238E27FC236}">
                <a16:creationId xmlns:a16="http://schemas.microsoft.com/office/drawing/2014/main" id="{1365E73B-BE47-B8FE-FE7D-4150FB94E9A8}"/>
              </a:ext>
            </a:extLst>
          </p:cNvPr>
          <p:cNvSpPr txBox="1"/>
          <p:nvPr/>
        </p:nvSpPr>
        <p:spPr>
          <a:xfrm>
            <a:off x="6312024" y="1290611"/>
            <a:ext cx="620660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3600" b="0" i="1" u="none" strike="noStrike" kern="1200" cap="none" spc="0" normalizeH="0" baseline="0" noProof="0" dirty="0">
                <a:ln>
                  <a:noFill/>
                </a:ln>
                <a:effectLst/>
                <a:uLnTx/>
                <a:uFillTx/>
                <a:latin typeface="Calibri" panose="020F0502020204030204"/>
                <a:ea typeface="+mn-ea"/>
                <a:cs typeface="+mn-cs"/>
              </a:rPr>
              <a:t>Okružní jízda (</a:t>
            </a:r>
            <a:r>
              <a:rPr kumimoji="0" lang="nl-NL" sz="3600" b="0" i="1" u="none" strike="noStrike" kern="1200" cap="none" spc="0" normalizeH="0" baseline="0" noProof="0" dirty="0">
                <a:ln>
                  <a:noFill/>
                </a:ln>
                <a:effectLst/>
                <a:uLnTx/>
                <a:uFillTx/>
                <a:latin typeface="Calibri" panose="020F0502020204030204"/>
                <a:ea typeface="+mn-ea"/>
                <a:cs typeface="+mn-cs"/>
              </a:rPr>
              <a:t>A Road Trip</a:t>
            </a:r>
            <a:r>
              <a:rPr kumimoji="0" lang="cs-CZ" sz="3600" b="0" i="1" u="none" strike="noStrike" kern="1200" cap="none" spc="0" normalizeH="0" baseline="0" noProof="0" dirty="0">
                <a:ln>
                  <a:noFill/>
                </a:ln>
                <a:effectLst/>
                <a:uLnTx/>
                <a:uFillTx/>
                <a:latin typeface="Calibri" panose="020F0502020204030204"/>
                <a:ea typeface="+mn-ea"/>
                <a:cs typeface="+mn-cs"/>
              </a:rPr>
              <a:t>)</a:t>
            </a:r>
            <a:endParaRPr kumimoji="0" lang="nl-NL" sz="3600" b="0" i="1" u="none" strike="noStrike" kern="1200" cap="none" spc="0" normalizeH="0" baseline="0" noProof="0" dirty="0">
              <a:ln>
                <a:noFill/>
              </a:ln>
              <a:effectLst/>
              <a:uLnTx/>
              <a:uFillTx/>
              <a:latin typeface="Calibri" panose="020F0502020204030204"/>
              <a:ea typeface="+mn-ea"/>
              <a:cs typeface="+mn-cs"/>
            </a:endParaRPr>
          </a:p>
        </p:txBody>
      </p:sp>
      <p:pic>
        <p:nvPicPr>
          <p:cNvPr id="3" name="3.2 Safe Havens - film trailer">
            <a:hlinkClick r:id="" action="ppaction://media"/>
            <a:extLst>
              <a:ext uri="{FF2B5EF4-FFF2-40B4-BE49-F238E27FC236}">
                <a16:creationId xmlns:a16="http://schemas.microsoft.com/office/drawing/2014/main" id="{44736035-3A6E-9001-511E-CD4871779C7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91944" y="2276872"/>
            <a:ext cx="6019667" cy="3386063"/>
          </a:xfrm>
          <a:prstGeom prst="rect">
            <a:avLst/>
          </a:prstGeom>
        </p:spPr>
      </p:pic>
    </p:spTree>
    <p:extLst>
      <p:ext uri="{BB962C8B-B14F-4D97-AF65-F5344CB8AC3E}">
        <p14:creationId xmlns:p14="http://schemas.microsoft.com/office/powerpoint/2010/main" val="442591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2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2F0A8-46B0-2A2C-1F93-434ED87A6C94}"/>
            </a:ext>
          </a:extLst>
        </p:cNvPr>
        <p:cNvGrpSpPr/>
        <p:nvPr/>
      </p:nvGrpSpPr>
      <p:grpSpPr>
        <a:xfrm>
          <a:off x="0" y="0"/>
          <a:ext cx="0" cy="0"/>
          <a:chOff x="0" y="0"/>
          <a:chExt cx="0" cy="0"/>
        </a:xfrm>
      </p:grpSpPr>
      <p:pic>
        <p:nvPicPr>
          <p:cNvPr id="3" name="3.2 Safe Havens - film trailer">
            <a:hlinkClick r:id="" action="ppaction://media"/>
            <a:extLst>
              <a:ext uri="{FF2B5EF4-FFF2-40B4-BE49-F238E27FC236}">
                <a16:creationId xmlns:a16="http://schemas.microsoft.com/office/drawing/2014/main" id="{5BD60859-DC98-7362-EAA7-666BB8B8E92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1"/>
          </a:xfrm>
          <a:prstGeom prst="rect">
            <a:avLst/>
          </a:prstGeom>
        </p:spPr>
      </p:pic>
    </p:spTree>
    <p:extLst>
      <p:ext uri="{BB962C8B-B14F-4D97-AF65-F5344CB8AC3E}">
        <p14:creationId xmlns:p14="http://schemas.microsoft.com/office/powerpoint/2010/main" val="26662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2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A2109220-F6F2-4E5A-B230-FD4F06B21E8B}"/>
              </a:ext>
            </a:extLst>
          </p:cNvPr>
          <p:cNvSpPr/>
          <p:nvPr/>
        </p:nvSpPr>
        <p:spPr>
          <a:xfrm>
            <a:off x="905216" y="49116"/>
            <a:ext cx="10367818"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effectLst/>
              <a:uLnTx/>
              <a:uFillTx/>
              <a:latin typeface="Suisse Intl Medium"/>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effectLst/>
                <a:uLnTx/>
                <a:uFillTx/>
                <a:latin typeface="Calibri" panose="020F0502020204030204"/>
                <a:ea typeface="+mn-ea"/>
                <a:cs typeface="+mn-cs"/>
              </a:rPr>
              <a:t>Zdrojové - tranzitní - cílové země</a:t>
            </a:r>
          </a:p>
        </p:txBody>
      </p:sp>
      <p:pic>
        <p:nvPicPr>
          <p:cNvPr id="2" name="Afbeelding 1">
            <a:extLst>
              <a:ext uri="{FF2B5EF4-FFF2-40B4-BE49-F238E27FC236}">
                <a16:creationId xmlns:a16="http://schemas.microsoft.com/office/drawing/2014/main" id="{4134D740-FC87-4477-8257-4F747CBEB598}"/>
              </a:ext>
            </a:extLst>
          </p:cNvPr>
          <p:cNvPicPr>
            <a:picLocks noChangeAspect="1"/>
          </p:cNvPicPr>
          <p:nvPr/>
        </p:nvPicPr>
        <p:blipFill>
          <a:blip r:embed="rId2"/>
          <a:stretch>
            <a:fillRect/>
          </a:stretch>
        </p:blipFill>
        <p:spPr>
          <a:xfrm>
            <a:off x="2374876" y="1151726"/>
            <a:ext cx="6934200" cy="5200650"/>
          </a:xfrm>
          <a:prstGeom prst="rect">
            <a:avLst/>
          </a:prstGeom>
        </p:spPr>
      </p:pic>
      <p:sp>
        <p:nvSpPr>
          <p:cNvPr id="4" name="Pijl: gekromd omhoog 3">
            <a:extLst>
              <a:ext uri="{FF2B5EF4-FFF2-40B4-BE49-F238E27FC236}">
                <a16:creationId xmlns:a16="http://schemas.microsoft.com/office/drawing/2014/main" id="{28970F38-7D05-44C6-ADDE-1DD829A04A95}"/>
              </a:ext>
            </a:extLst>
          </p:cNvPr>
          <p:cNvSpPr/>
          <p:nvPr/>
        </p:nvSpPr>
        <p:spPr>
          <a:xfrm rot="11458880">
            <a:off x="5103301" y="3192959"/>
            <a:ext cx="1971648" cy="614680"/>
          </a:xfrm>
          <a:prstGeom prst="curved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Pijl: gekromd omhoog 5">
            <a:extLst>
              <a:ext uri="{FF2B5EF4-FFF2-40B4-BE49-F238E27FC236}">
                <a16:creationId xmlns:a16="http://schemas.microsoft.com/office/drawing/2014/main" id="{474699C4-67EA-472D-9A09-69B0E556F382}"/>
              </a:ext>
            </a:extLst>
          </p:cNvPr>
          <p:cNvSpPr/>
          <p:nvPr/>
        </p:nvSpPr>
        <p:spPr>
          <a:xfrm rot="686543">
            <a:off x="978341" y="5380990"/>
            <a:ext cx="1971648" cy="614680"/>
          </a:xfrm>
          <a:prstGeom prst="curved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Pijl: gekromd omhoog 6">
            <a:extLst>
              <a:ext uri="{FF2B5EF4-FFF2-40B4-BE49-F238E27FC236}">
                <a16:creationId xmlns:a16="http://schemas.microsoft.com/office/drawing/2014/main" id="{D53E500C-4E7C-4342-A140-5CCC68298476}"/>
              </a:ext>
            </a:extLst>
          </p:cNvPr>
          <p:cNvSpPr/>
          <p:nvPr/>
        </p:nvSpPr>
        <p:spPr>
          <a:xfrm rot="18231791">
            <a:off x="3903782" y="5688290"/>
            <a:ext cx="1971648" cy="614680"/>
          </a:xfrm>
          <a:prstGeom prst="curved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Pijl: gekromd omhoog 7">
            <a:extLst>
              <a:ext uri="{FF2B5EF4-FFF2-40B4-BE49-F238E27FC236}">
                <a16:creationId xmlns:a16="http://schemas.microsoft.com/office/drawing/2014/main" id="{70644DB7-222B-419E-A568-E6C6ED1B12EE}"/>
              </a:ext>
            </a:extLst>
          </p:cNvPr>
          <p:cNvSpPr/>
          <p:nvPr/>
        </p:nvSpPr>
        <p:spPr>
          <a:xfrm rot="18589912">
            <a:off x="2984322" y="4180974"/>
            <a:ext cx="2246179" cy="614680"/>
          </a:xfrm>
          <a:prstGeom prst="curved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Pijl: gekromd omhoog 8">
            <a:extLst>
              <a:ext uri="{FF2B5EF4-FFF2-40B4-BE49-F238E27FC236}">
                <a16:creationId xmlns:a16="http://schemas.microsoft.com/office/drawing/2014/main" id="{4F3286A6-02C6-4359-8C9F-6A69BE4B3957}"/>
              </a:ext>
            </a:extLst>
          </p:cNvPr>
          <p:cNvSpPr/>
          <p:nvPr/>
        </p:nvSpPr>
        <p:spPr>
          <a:xfrm rot="13885920">
            <a:off x="4964899" y="2826465"/>
            <a:ext cx="2829970" cy="701566"/>
          </a:xfrm>
          <a:prstGeom prst="curved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Pijl: gekromd omhoog 9">
            <a:extLst>
              <a:ext uri="{FF2B5EF4-FFF2-40B4-BE49-F238E27FC236}">
                <a16:creationId xmlns:a16="http://schemas.microsoft.com/office/drawing/2014/main" id="{4B4B7C16-D42F-4261-852B-81038CC2DEC7}"/>
              </a:ext>
            </a:extLst>
          </p:cNvPr>
          <p:cNvSpPr/>
          <p:nvPr/>
        </p:nvSpPr>
        <p:spPr>
          <a:xfrm rot="11458880">
            <a:off x="3943986" y="2955209"/>
            <a:ext cx="1971648" cy="614680"/>
          </a:xfrm>
          <a:prstGeom prst="curved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Pijl: gekromd omhoog 10">
            <a:extLst>
              <a:ext uri="{FF2B5EF4-FFF2-40B4-BE49-F238E27FC236}">
                <a16:creationId xmlns:a16="http://schemas.microsoft.com/office/drawing/2014/main" id="{3DD55FF5-D926-434E-AEA9-37D7043A119B}"/>
              </a:ext>
            </a:extLst>
          </p:cNvPr>
          <p:cNvSpPr/>
          <p:nvPr/>
        </p:nvSpPr>
        <p:spPr>
          <a:xfrm rot="16200000" flipV="1">
            <a:off x="6445412" y="2697612"/>
            <a:ext cx="1971648" cy="612730"/>
          </a:xfrm>
          <a:prstGeom prst="curved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Pijl: gekromd omhoog 11">
            <a:extLst>
              <a:ext uri="{FF2B5EF4-FFF2-40B4-BE49-F238E27FC236}">
                <a16:creationId xmlns:a16="http://schemas.microsoft.com/office/drawing/2014/main" id="{DFC846BD-EB26-451B-842C-057003D5AE4E}"/>
              </a:ext>
            </a:extLst>
          </p:cNvPr>
          <p:cNvSpPr/>
          <p:nvPr/>
        </p:nvSpPr>
        <p:spPr>
          <a:xfrm rot="12797093" flipV="1">
            <a:off x="6698463" y="5077873"/>
            <a:ext cx="3516889" cy="691728"/>
          </a:xfrm>
          <a:prstGeom prst="curved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Pijl: gekromd omhoog 12">
            <a:extLst>
              <a:ext uri="{FF2B5EF4-FFF2-40B4-BE49-F238E27FC236}">
                <a16:creationId xmlns:a16="http://schemas.microsoft.com/office/drawing/2014/main" id="{1472C3E9-0351-4503-8663-FAD441C010A0}"/>
              </a:ext>
            </a:extLst>
          </p:cNvPr>
          <p:cNvSpPr/>
          <p:nvPr/>
        </p:nvSpPr>
        <p:spPr>
          <a:xfrm rot="11419470" flipV="1">
            <a:off x="6363694" y="5716514"/>
            <a:ext cx="2153884" cy="511397"/>
          </a:xfrm>
          <a:prstGeom prst="curved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Pijl: gekromd omhoog 14">
            <a:extLst>
              <a:ext uri="{FF2B5EF4-FFF2-40B4-BE49-F238E27FC236}">
                <a16:creationId xmlns:a16="http://schemas.microsoft.com/office/drawing/2014/main" id="{853A96C1-8478-40F5-B711-4487267CBF86}"/>
              </a:ext>
            </a:extLst>
          </p:cNvPr>
          <p:cNvSpPr/>
          <p:nvPr/>
        </p:nvSpPr>
        <p:spPr>
          <a:xfrm rot="14479655" flipV="1">
            <a:off x="3757904" y="4142072"/>
            <a:ext cx="1791580" cy="423982"/>
          </a:xfrm>
          <a:prstGeom prst="curved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2707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4F54CBE2-043C-4136-B305-11C1FD6F45B7}"/>
              </a:ext>
            </a:extLst>
          </p:cNvPr>
          <p:cNvSpPr/>
          <p:nvPr/>
        </p:nvSpPr>
        <p:spPr>
          <a:xfrm>
            <a:off x="217768" y="116632"/>
            <a:ext cx="9408146" cy="704808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effectLst/>
              <a:uLnTx/>
              <a:uFillTx/>
              <a:latin typeface="Suisse Intl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4800" b="1" dirty="0">
                <a:latin typeface="Calibri" panose="020F0502020204030204"/>
              </a:rPr>
              <a:t>Co děláme</a:t>
            </a:r>
            <a:endParaRPr kumimoji="0" lang="nl-NL" sz="2800" b="1" i="1"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2800" b="1" i="1" dirty="0">
                <a:latin typeface="Calibri" panose="020F0502020204030204"/>
              </a:rPr>
              <a:t>Napříč Evropou</a:t>
            </a:r>
            <a:endParaRPr kumimoji="0" lang="nl-NL" sz="2800" b="1" i="1"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800" b="1" i="1"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1" i="0" u="none" strike="noStrike" kern="1200" cap="none" spc="0" normalizeH="0" baseline="0" noProof="0" dirty="0">
                <a:ln>
                  <a:noFill/>
                </a:ln>
                <a:effectLst/>
                <a:uLnTx/>
                <a:uFillTx/>
                <a:latin typeface="Calibri" panose="020F0502020204030204"/>
                <a:ea typeface="+mn-ea"/>
                <a:cs typeface="+mn-cs"/>
              </a:rPr>
              <a:t>Zvyšování povědomí </a:t>
            </a:r>
            <a:endParaRPr kumimoji="0" lang="cs-CZ" sz="2400" b="1"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1" i="0" u="none" strike="noStrike" kern="1200" cap="none" spc="0" normalizeH="0" baseline="0" noProof="0" dirty="0">
                <a:ln>
                  <a:noFill/>
                </a:ln>
                <a:effectLst/>
                <a:uLnTx/>
                <a:uFillTx/>
                <a:latin typeface="Calibri" panose="020F0502020204030204"/>
                <a:ea typeface="+mn-ea"/>
                <a:cs typeface="+mn-cs"/>
              </a:rPr>
              <a:t>Bezpečné domy</a:t>
            </a:r>
            <a:endParaRPr kumimoji="0" lang="cs-CZ" sz="2400" b="1"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1" i="0" u="none" strike="noStrike" kern="1200" cap="none" spc="0" normalizeH="0" baseline="0" noProof="0" dirty="0">
                <a:ln>
                  <a:noFill/>
                </a:ln>
                <a:effectLst/>
                <a:uLnTx/>
                <a:uFillTx/>
                <a:latin typeface="Calibri" panose="020F0502020204030204"/>
                <a:ea typeface="+mn-ea"/>
                <a:cs typeface="+mn-cs"/>
              </a:rPr>
              <a:t>Podpora obětem, které prodělaly těžké zranění, na jejich dlouhé cestě k zotavení.</a:t>
            </a:r>
            <a:endParaRPr kumimoji="0" lang="cs-CZ" sz="2400" b="1"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1" i="0" u="none" strike="noStrike" kern="1200" cap="none" spc="0" normalizeH="0" baseline="0" noProof="0" dirty="0">
                <a:ln>
                  <a:noFill/>
                </a:ln>
                <a:effectLst/>
                <a:uLnTx/>
                <a:uFillTx/>
                <a:latin typeface="Calibri" panose="020F0502020204030204"/>
                <a:ea typeface="+mn-ea"/>
                <a:cs typeface="+mn-cs"/>
              </a:rPr>
              <a:t>Terénní práce v oblastech, kde se provozuje prostituce / programy „stepping out“</a:t>
            </a:r>
            <a:r>
              <a:rPr kumimoji="0" lang="cs-CZ" sz="2400" b="1" i="0" u="none" strike="noStrike" kern="1200" cap="none" spc="0" normalizeH="0" baseline="0" noProof="0" dirty="0">
                <a:ln>
                  <a:noFill/>
                </a:ln>
                <a:effectLst/>
                <a:uLnTx/>
                <a:uFillTx/>
                <a:latin typeface="Calibri" panose="020F0502020204030204"/>
                <a:ea typeface="+mn-ea"/>
                <a:cs typeface="+mn-cs"/>
              </a:rPr>
              <a:t>(vykročení ven)</a:t>
            </a:r>
            <a:r>
              <a:rPr kumimoji="0" lang="nl-NL" sz="2400" b="1" i="0" u="none" strike="noStrike" kern="1200" cap="none" spc="0" normalizeH="0" baseline="0" noProof="0" dirty="0">
                <a:ln>
                  <a:noFill/>
                </a:ln>
                <a:effectLst/>
                <a:uLnTx/>
                <a:uFillTx/>
                <a:latin typeface="Calibri" panose="020F0502020204030204"/>
                <a:ea typeface="+mn-ea"/>
                <a:cs typeface="+mn-cs"/>
              </a:rPr>
              <a:t>.</a:t>
            </a:r>
            <a:endParaRPr kumimoji="0" lang="cs-CZ" sz="2400" b="1"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1" i="0" u="none" strike="noStrike" kern="1200" cap="none" spc="0" normalizeH="0" baseline="0" noProof="0" dirty="0">
                <a:ln>
                  <a:noFill/>
                </a:ln>
                <a:effectLst/>
                <a:uLnTx/>
                <a:uFillTx/>
                <a:latin typeface="Calibri" panose="020F0502020204030204"/>
                <a:ea typeface="+mn-ea"/>
                <a:cs typeface="+mn-cs"/>
              </a:rPr>
              <a:t>Prevence prostřednictvím komunitní práce mezi zranitelnými</a:t>
            </a:r>
            <a:endParaRPr kumimoji="0" lang="cs-CZ" sz="2400" b="1"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1" i="0" u="none" strike="noStrike" kern="1200" cap="none" spc="0" normalizeH="0" baseline="0" noProof="0" dirty="0">
                <a:ln>
                  <a:noFill/>
                </a:ln>
                <a:effectLst/>
                <a:uLnTx/>
                <a:uFillTx/>
                <a:latin typeface="Calibri" panose="020F0502020204030204"/>
                <a:ea typeface="+mn-ea"/>
                <a:cs typeface="+mn-cs"/>
              </a:rPr>
              <a:t>Služby pro ověřování pracovních místHájení zájmů </a:t>
            </a:r>
            <a:endParaRPr kumimoji="0" lang="cs-CZ" sz="2400" b="1"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1" i="0" u="none" strike="noStrike" kern="1200" cap="none" spc="0" normalizeH="0" baseline="0" noProof="0" dirty="0">
                <a:ln>
                  <a:noFill/>
                </a:ln>
                <a:effectLst/>
                <a:uLnTx/>
                <a:uFillTx/>
                <a:latin typeface="Calibri" panose="020F0502020204030204"/>
                <a:ea typeface="+mn-ea"/>
                <a:cs typeface="+mn-cs"/>
              </a:rPr>
              <a:t>Kampaně</a:t>
            </a:r>
            <a:endParaRPr kumimoji="0" lang="cs-CZ" sz="2400" b="1"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1" i="0" u="none" strike="noStrike" kern="1200" cap="none" spc="0" normalizeH="0" baseline="0" noProof="0" dirty="0">
                <a:ln>
                  <a:noFill/>
                </a:ln>
                <a:effectLst/>
                <a:uLnTx/>
                <a:uFillTx/>
                <a:latin typeface="Calibri" panose="020F0502020204030204"/>
                <a:ea typeface="+mn-ea"/>
                <a:cs typeface="+mn-cs"/>
              </a:rPr>
              <a:t>Právní pomoc obětem (bez dokladů)</a:t>
            </a:r>
            <a:endParaRPr kumimoji="0" lang="cs-CZ" sz="2400" b="1"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1" i="0" u="none" strike="noStrike" kern="1200" cap="none" spc="0" normalizeH="0" baseline="0" noProof="0" dirty="0">
                <a:ln>
                  <a:noFill/>
                </a:ln>
                <a:effectLst/>
                <a:uLnTx/>
                <a:uFillTx/>
                <a:latin typeface="Calibri" panose="020F0502020204030204"/>
                <a:ea typeface="+mn-ea"/>
                <a:cs typeface="+mn-cs"/>
              </a:rPr>
              <a:t>Repatriační programy - nadnárodní spolupráce</a:t>
            </a:r>
            <a:endParaRPr kumimoji="0" lang="cs-CZ" sz="2400" b="1"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1" i="0" u="none" strike="noStrike" kern="1200" cap="none" spc="0" normalizeH="0" baseline="0" noProof="0" dirty="0">
                <a:ln>
                  <a:noFill/>
                </a:ln>
                <a:effectLst/>
                <a:uLnTx/>
                <a:uFillTx/>
                <a:latin typeface="Calibri" panose="020F0502020204030204"/>
                <a:ea typeface="+mn-ea"/>
                <a:cs typeface="+mn-cs"/>
              </a:rPr>
              <a:t>Partnerství s organizacemi </a:t>
            </a:r>
            <a:r>
              <a:rPr lang="cs-CZ" sz="2400" b="1" dirty="0">
                <a:latin typeface="Calibri" panose="020F0502020204030204"/>
              </a:rPr>
              <a:t>bojujícími s vykořisťováním</a:t>
            </a:r>
            <a:r>
              <a:rPr kumimoji="0" lang="nl-NL" sz="2400" b="1" i="0" u="none" strike="noStrike" kern="1200" cap="none" spc="0" normalizeH="0" baseline="0" noProof="0" dirty="0">
                <a:ln>
                  <a:noFill/>
                </a:ln>
                <a:effectLst/>
                <a:uLnTx/>
                <a:uFillTx/>
                <a:latin typeface="Calibri" panose="020F0502020204030204"/>
                <a:ea typeface="+mn-ea"/>
                <a:cs typeface="+mn-cs"/>
              </a:rPr>
              <a:t>, policií, IOM</a:t>
            </a:r>
            <a:r>
              <a:rPr kumimoji="0" lang="cs-CZ" sz="2400" b="1" i="0" u="none" strike="noStrike" kern="1200" cap="none" spc="0" normalizeH="0" baseline="0" noProof="0" dirty="0">
                <a:ln>
                  <a:noFill/>
                </a:ln>
                <a:effectLst/>
                <a:uLnTx/>
                <a:uFillTx/>
                <a:latin typeface="Calibri" panose="020F0502020204030204"/>
                <a:ea typeface="+mn-ea"/>
                <a:cs typeface="+mn-cs"/>
              </a:rPr>
              <a:t> (Mezinárodní organizace pro migraci)</a:t>
            </a:r>
            <a:r>
              <a:rPr kumimoji="0" lang="nl-NL" sz="2400" b="1" i="0" u="none" strike="noStrike" kern="1200" cap="none" spc="0" normalizeH="0" baseline="0" noProof="0" dirty="0">
                <a:ln>
                  <a:noFill/>
                </a:ln>
                <a:effectLst/>
                <a:uLnTx/>
                <a:uFillTx/>
                <a:latin typeface="Calibri" panose="020F0502020204030204"/>
                <a:ea typeface="+mn-ea"/>
                <a:cs typeface="+mn-cs"/>
              </a:rPr>
              <a:t>, obcemi</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400" b="1" i="0" u="none" strike="noStrike" kern="1200" cap="none" spc="0" normalizeH="0" baseline="0" noProof="0" dirty="0">
              <a:ln>
                <a:noFill/>
              </a:ln>
              <a:effectLst/>
              <a:uLnTx/>
              <a:uFillTx/>
              <a:latin typeface="Calibri" panose="020F0502020204030204"/>
              <a:ea typeface="+mn-ea"/>
              <a:cs typeface="+mn-cs"/>
            </a:endParaRPr>
          </a:p>
        </p:txBody>
      </p:sp>
      <p:pic>
        <p:nvPicPr>
          <p:cNvPr id="3" name="Afbeelding 2">
            <a:extLst>
              <a:ext uri="{FF2B5EF4-FFF2-40B4-BE49-F238E27FC236}">
                <a16:creationId xmlns:a16="http://schemas.microsoft.com/office/drawing/2014/main" id="{D9298D49-5C6C-60C7-1A2C-A73993C915C5}"/>
              </a:ext>
            </a:extLst>
          </p:cNvPr>
          <p:cNvPicPr>
            <a:picLocks noChangeAspect="1"/>
          </p:cNvPicPr>
          <p:nvPr/>
        </p:nvPicPr>
        <p:blipFill>
          <a:blip r:embed="rId3"/>
          <a:stretch>
            <a:fillRect/>
          </a:stretch>
        </p:blipFill>
        <p:spPr>
          <a:xfrm>
            <a:off x="9984432" y="260648"/>
            <a:ext cx="1197713" cy="1403034"/>
          </a:xfrm>
          <a:prstGeom prst="rect">
            <a:avLst/>
          </a:prstGeom>
        </p:spPr>
      </p:pic>
      <p:sp>
        <p:nvSpPr>
          <p:cNvPr id="5" name="Pijl: links 4">
            <a:extLst>
              <a:ext uri="{FF2B5EF4-FFF2-40B4-BE49-F238E27FC236}">
                <a16:creationId xmlns:a16="http://schemas.microsoft.com/office/drawing/2014/main" id="{500D9A63-E843-9C13-D98A-DCCBBCCC2AEA}"/>
              </a:ext>
            </a:extLst>
          </p:cNvPr>
          <p:cNvSpPr/>
          <p:nvPr/>
        </p:nvSpPr>
        <p:spPr>
          <a:xfrm>
            <a:off x="9670900" y="5990488"/>
            <a:ext cx="2303332" cy="596320"/>
          </a:xfrm>
          <a:prstGeom prst="lef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769423290"/>
      </p:ext>
    </p:extLst>
  </p:cSld>
  <p:clrMapOvr>
    <a:masterClrMapping/>
  </p:clrMapOvr>
</p:sld>
</file>

<file path=ppt/theme/theme1.xml><?xml version="1.0" encoding="utf-8"?>
<a:theme xmlns:a="http://schemas.openxmlformats.org/drawingml/2006/main" name="Kantoorthema">
  <a:themeElements>
    <a:clrScheme name="Leger des Heils">
      <a:dk1>
        <a:srgbClr val="E8231A"/>
      </a:dk1>
      <a:lt1>
        <a:srgbClr val="FFFFFF"/>
      </a:lt1>
      <a:dk2>
        <a:srgbClr val="072328"/>
      </a:dk2>
      <a:lt2>
        <a:srgbClr val="E7E6E6"/>
      </a:lt2>
      <a:accent1>
        <a:srgbClr val="E8231A"/>
      </a:accent1>
      <a:accent2>
        <a:srgbClr val="E8231A"/>
      </a:accent2>
      <a:accent3>
        <a:srgbClr val="E8231A"/>
      </a:accent3>
      <a:accent4>
        <a:srgbClr val="E8231A"/>
      </a:accent4>
      <a:accent5>
        <a:srgbClr val="E8231A"/>
      </a:accent5>
      <a:accent6>
        <a:srgbClr val="E8231A"/>
      </a:accent6>
      <a:hlink>
        <a:srgbClr val="E8231A"/>
      </a:hlink>
      <a:folHlink>
        <a:srgbClr val="E8231A"/>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DH_PPT_leeg" id="{6D0B8473-7636-C44C-928A-53CB93DA0183}" vid="{D610F3F5-319B-1042-885D-78E5D17F3BFE}"/>
    </a:ext>
  </a:extLst>
</a:theme>
</file>

<file path=ppt/theme/theme2.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1C137778C55C224F951B84286EC0B0A7" ma:contentTypeVersion="12" ma:contentTypeDescription="Vytvoří nový dokument" ma:contentTypeScope="" ma:versionID="55242fd1276ea6b8c2a1ab85843bfbe4">
  <xsd:schema xmlns:xsd="http://www.w3.org/2001/XMLSchema" xmlns:xs="http://www.w3.org/2001/XMLSchema" xmlns:p="http://schemas.microsoft.com/office/2006/metadata/properties" xmlns:ns2="0b316d0f-601a-4cc5-9b7d-b9cbfb1939bb" xmlns:ns3="43197380-9d9a-41d2-9183-283aecdde5b7" targetNamespace="http://schemas.microsoft.com/office/2006/metadata/properties" ma:root="true" ma:fieldsID="b7f1087ed43c4bf2587754891becc404" ns2:_="" ns3:_="">
    <xsd:import namespace="0b316d0f-601a-4cc5-9b7d-b9cbfb1939bb"/>
    <xsd:import namespace="43197380-9d9a-41d2-9183-283aecdde5b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316d0f-601a-4cc5-9b7d-b9cbfb1939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Značky obrázků" ma:readOnly="false" ma:fieldId="{5cf76f15-5ced-4ddc-b409-7134ff3c332f}" ma:taxonomyMulti="true" ma:sspId="8574510d-52ad-4a42-8116-c3898fb515ed"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3197380-9d9a-41d2-9183-283aecdde5b7"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18d2c86d-eb81-47dd-a718-d2fa86c6bbba}" ma:internalName="TaxCatchAll" ma:showField="CatchAllData" ma:web="43197380-9d9a-41d2-9183-283aecdde5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b316d0f-601a-4cc5-9b7d-b9cbfb1939bb">
      <Terms xmlns="http://schemas.microsoft.com/office/infopath/2007/PartnerControls"/>
    </lcf76f155ced4ddcb4097134ff3c332f>
    <TaxCatchAll xmlns="43197380-9d9a-41d2-9183-283aecdde5b7" xsi:nil="true"/>
  </documentManagement>
</p:properties>
</file>

<file path=customXml/itemProps1.xml><?xml version="1.0" encoding="utf-8"?>
<ds:datastoreItem xmlns:ds="http://schemas.openxmlformats.org/officeDocument/2006/customXml" ds:itemID="{567757CD-87E0-4E4E-A4F5-3F40922FCEB8}"/>
</file>

<file path=customXml/itemProps2.xml><?xml version="1.0" encoding="utf-8"?>
<ds:datastoreItem xmlns:ds="http://schemas.openxmlformats.org/officeDocument/2006/customXml" ds:itemID="{37FDDC3C-81E3-43DE-80C9-54BDE2CDEE0A}">
  <ds:schemaRefs>
    <ds:schemaRef ds:uri="http://schemas.microsoft.com/sharepoint/v3/contenttype/forms"/>
  </ds:schemaRefs>
</ds:datastoreItem>
</file>

<file path=customXml/itemProps3.xml><?xml version="1.0" encoding="utf-8"?>
<ds:datastoreItem xmlns:ds="http://schemas.openxmlformats.org/officeDocument/2006/customXml" ds:itemID="{417354ED-DDDD-43C3-B595-AB1CA07E676A}">
  <ds:schemaRefs>
    <ds:schemaRef ds:uri="http://schemas.microsoft.com/office/2006/metadata/properties"/>
    <ds:schemaRef ds:uri="http://schemas.microsoft.com/office/infopath/2007/PartnerControls"/>
    <ds:schemaRef ds:uri="8b667fec-ca8a-4ebd-b1d3-cf5fc72b29a4"/>
  </ds:schemaRefs>
</ds:datastoreItem>
</file>

<file path=docProps/app.xml><?xml version="1.0" encoding="utf-8"?>
<Properties xmlns="http://schemas.openxmlformats.org/officeDocument/2006/extended-properties" xmlns:vt="http://schemas.openxmlformats.org/officeDocument/2006/docPropsVTypes">
  <Template>SjabloonPowerpoint_LDH_Blanco</Template>
  <TotalTime>10638</TotalTime>
  <Words>1005</Words>
  <Application>Microsoft Office PowerPoint</Application>
  <PresentationFormat>Širokoúhlá obrazovka</PresentationFormat>
  <Paragraphs>128</Paragraphs>
  <Slides>27</Slides>
  <Notes>2</Notes>
  <HiddenSlides>0</HiddenSlides>
  <MMClips>2</MMClips>
  <ScaleCrop>false</ScaleCrop>
  <HeadingPairs>
    <vt:vector size="6" baseType="variant">
      <vt:variant>
        <vt:lpstr>Použitá písma</vt:lpstr>
      </vt:variant>
      <vt:variant>
        <vt:i4>11</vt:i4>
      </vt:variant>
      <vt:variant>
        <vt:lpstr>Motiv</vt:lpstr>
      </vt:variant>
      <vt:variant>
        <vt:i4>2</vt:i4>
      </vt:variant>
      <vt:variant>
        <vt:lpstr>Nadpisy snímků</vt:lpstr>
      </vt:variant>
      <vt:variant>
        <vt:i4>27</vt:i4>
      </vt:variant>
    </vt:vector>
  </HeadingPairs>
  <TitlesOfParts>
    <vt:vector size="40" baseType="lpstr">
      <vt:lpstr>Aptos</vt:lpstr>
      <vt:lpstr>Arial</vt:lpstr>
      <vt:lpstr>Calibri</vt:lpstr>
      <vt:lpstr>Calibri Light</vt:lpstr>
      <vt:lpstr>Corbel</vt:lpstr>
      <vt:lpstr>helvetica</vt:lpstr>
      <vt:lpstr>source-sans-pro</vt:lpstr>
      <vt:lpstr>Suisse Intl Medium</vt:lpstr>
      <vt:lpstr>Tahoma</vt:lpstr>
      <vt:lpstr>Tw Cen MT</vt:lpstr>
      <vt:lpstr>Wingdings</vt:lpstr>
      <vt:lpstr>Kantoorthema</vt:lpstr>
      <vt:lpstr>1_Kantoorthema</vt:lpstr>
      <vt:lpstr>Prezentace aplikace PowerPoint</vt:lpstr>
      <vt:lpstr> Obchodování s lidmi je globální problém, který nelze řešit izolovaně.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Welkom</dc:title>
  <dc:creator>Beks, Elcke</dc:creator>
  <cp:lastModifiedBy>Marek Šanda</cp:lastModifiedBy>
  <cp:revision>10</cp:revision>
  <dcterms:created xsi:type="dcterms:W3CDTF">2023-11-09T20:01:28Z</dcterms:created>
  <dcterms:modified xsi:type="dcterms:W3CDTF">2025-05-19T07:23:35Z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0x0101001C137778C55C224F951B84286EC0B0A7</vt:lpwstr>
  </property>
  <property fmtid="{D5CDD505-2E9C-101B-9397-08002B2CF9AE}" pid="3" name="MediaServiceImageTags">
    <vt:lpwstr/>
  </property>
</Properties>
</file>