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9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56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25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0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49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2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85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101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1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4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8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11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35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2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77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05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4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6D93CF4-3CAE-4C6E-A7D1-E407F6ABB2B3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3DA4109-F1B5-4786-B5E3-DE9FD809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972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71847" y="5902284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DOMOV PŘÍSTAV FRÝDEK-MÍSTEK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1847" y="3905758"/>
            <a:ext cx="12010767" cy="156966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ARMÁDA SPÁSY V ČESKÉ REPUBLICE, Z.S.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 b="22883"/>
          <a:stretch/>
        </p:blipFill>
        <p:spPr>
          <a:xfrm>
            <a:off x="2471042" y="261291"/>
            <a:ext cx="7612375" cy="3217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340"/>
          <a:stretch/>
        </p:blipFill>
        <p:spPr>
          <a:xfrm>
            <a:off x="271847" y="261291"/>
            <a:ext cx="1375013" cy="16149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364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57253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MUZEUM KLOBOUKŮ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52" y="2412356"/>
            <a:ext cx="2397549" cy="35925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2417063"/>
            <a:ext cx="2394408" cy="35878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3" y="2394408"/>
            <a:ext cx="5409969" cy="36104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595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DĚKUJEME ZA PODPORU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63" y="1781877"/>
            <a:ext cx="5576388" cy="270878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1" y="1781876"/>
            <a:ext cx="4808491" cy="27087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151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NAŠE POSLÁNÍ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833" y="1960605"/>
            <a:ext cx="105938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/>
              <a:t>Poskytovat </a:t>
            </a:r>
            <a:r>
              <a:rPr lang="cs-CZ" sz="3200" dirty="0"/>
              <a:t>sociální službu domov se zvláštním režimem osobám bez přístřeší, jejichž zdravotní a sociální stav vyžaduje nepřetržitou péči druhé osoby. </a:t>
            </a:r>
            <a:endParaRPr lang="cs-CZ" sz="3200" dirty="0" smtClean="0"/>
          </a:p>
          <a:p>
            <a:pPr algn="just"/>
            <a:r>
              <a:rPr lang="cs-CZ" sz="3200" dirty="0" smtClean="0"/>
              <a:t>Na </a:t>
            </a:r>
            <a:r>
              <a:rPr lang="cs-CZ" sz="3200" dirty="0"/>
              <a:t>základě individuálních potřeb </a:t>
            </a:r>
            <a:r>
              <a:rPr lang="cs-CZ" sz="3200" dirty="0" smtClean="0"/>
              <a:t>poskytovat </a:t>
            </a:r>
            <a:r>
              <a:rPr lang="cs-CZ" sz="3200" dirty="0"/>
              <a:t>uživatelům pomoc a podporu, která jim umožní žít kvalitní a důstojný život.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6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CÍLOVÁ SKUPINA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833" y="1960605"/>
            <a:ext cx="1059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Osoby bez </a:t>
            </a:r>
            <a:r>
              <a:rPr lang="cs-CZ" sz="3200" dirty="0" smtClean="0"/>
              <a:t>přístřeší starší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cs-CZ" sz="3200" dirty="0"/>
              <a:t> - ti let mobilní i imobilní se zhoršenou soběstačností a zhoršeným zdravotním </a:t>
            </a:r>
            <a:r>
              <a:rPr lang="cs-CZ" sz="3200" dirty="0" smtClean="0"/>
              <a:t>vyžadující </a:t>
            </a:r>
            <a:r>
              <a:rPr lang="cs-CZ" sz="3200" dirty="0"/>
              <a:t>pravidelnou pomoc jiné fyzické osoby.</a:t>
            </a:r>
          </a:p>
        </p:txBody>
      </p:sp>
    </p:spTree>
    <p:extLst>
      <p:ext uri="{BB962C8B-B14F-4D97-AF65-F5344CB8AC3E}">
        <p14:creationId xmlns:p14="http://schemas.microsoft.com/office/powerpoint/2010/main" val="5451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CÍLE SLUŽBY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833" y="1960605"/>
            <a:ext cx="105938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Minimalizace rizika dalšího sociálního propadu a zhoršení zdravotního stavu.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Zachování </a:t>
            </a:r>
            <a:r>
              <a:rPr lang="cs-CZ" sz="3200" dirty="0"/>
              <a:t>nebo </a:t>
            </a:r>
            <a:r>
              <a:rPr lang="cs-CZ" sz="3200" dirty="0" smtClean="0"/>
              <a:t>obnovení </a:t>
            </a:r>
            <a:r>
              <a:rPr lang="cs-CZ" sz="3200" dirty="0"/>
              <a:t>dovednosti pro zvládání péči o sebe sama, společenských a  sociálních návyků.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Zajištění kontaktu </a:t>
            </a:r>
            <a:r>
              <a:rPr lang="cs-CZ" sz="3200" dirty="0"/>
              <a:t>s institucemi, úřady, lékaři, které mu pomohly nebo pomáhají řešit jeho potřeby.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Zapojení do </a:t>
            </a:r>
            <a:r>
              <a:rPr lang="cs-CZ" sz="3200" dirty="0"/>
              <a:t>společenského dění domova, okolí, města, obnovil kontakt s rodinou či přáteli.</a:t>
            </a:r>
          </a:p>
        </p:txBody>
      </p:sp>
    </p:spTree>
    <p:extLst>
      <p:ext uri="{BB962C8B-B14F-4D97-AF65-F5344CB8AC3E}">
        <p14:creationId xmlns:p14="http://schemas.microsoft.com/office/powerpoint/2010/main" val="1773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NAŠE ZÁSADY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833" y="1960605"/>
            <a:ext cx="10593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nediskriminační přístup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partnerský přístup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respekt a úcta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křesťanské zásady</a:t>
            </a:r>
          </a:p>
        </p:txBody>
      </p:sp>
    </p:spTree>
    <p:extLst>
      <p:ext uri="{BB962C8B-B14F-4D97-AF65-F5344CB8AC3E}">
        <p14:creationId xmlns:p14="http://schemas.microsoft.com/office/powerpoint/2010/main" val="8685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POSKYTOVANÉ ČINNOSTI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833" y="1960605"/>
            <a:ext cx="105938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ubytování</a:t>
            </a:r>
            <a:endParaRPr lang="cs-CZ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c</a:t>
            </a:r>
            <a:r>
              <a:rPr lang="cs-CZ" sz="3200" dirty="0" smtClean="0"/>
              <a:t>elodenní strava</a:t>
            </a:r>
            <a:endParaRPr lang="cs-CZ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Pomoc při zvládání běžných úkonů péče o vlastní osobu.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Pomoc a podpora při úkonech osobní hygieny.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Zprostředkování kontaktu se společenským prostředím.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Sociálně terapeutické činnosti a aktivizační činnosti.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/>
              <a:t>Pomoc při uplatňování práv, oprávněných zájmů a při obstarávání osobních záležitostí.</a:t>
            </a:r>
          </a:p>
        </p:txBody>
      </p:sp>
    </p:spTree>
    <p:extLst>
      <p:ext uri="{BB962C8B-B14F-4D97-AF65-F5344CB8AC3E}">
        <p14:creationId xmlns:p14="http://schemas.microsoft.com/office/powerpoint/2010/main" val="6788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1233" y="572530"/>
            <a:ext cx="120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KDE NÁS NAJDETE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1221" y="2017166"/>
            <a:ext cx="38565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Armáda spásy ČR</a:t>
            </a:r>
            <a:endParaRPr lang="cs-CZ" sz="3200" dirty="0" smtClean="0">
              <a:effectLst/>
            </a:endParaRPr>
          </a:p>
          <a:p>
            <a:pPr algn="ctr"/>
            <a:r>
              <a:rPr lang="cs-CZ" sz="3200" b="1" dirty="0"/>
              <a:t>D</a:t>
            </a:r>
            <a:r>
              <a:rPr lang="cs-CZ" sz="3200" b="1" dirty="0" smtClean="0"/>
              <a:t>omov </a:t>
            </a:r>
            <a:r>
              <a:rPr lang="cs-CZ" sz="3200" b="1" dirty="0"/>
              <a:t>Přístav Frýdek-Místek</a:t>
            </a:r>
            <a:endParaRPr lang="cs-CZ" sz="3200" dirty="0"/>
          </a:p>
          <a:p>
            <a:pPr algn="ctr"/>
            <a:r>
              <a:rPr lang="cs-CZ" sz="3200" dirty="0"/>
              <a:t>d</a:t>
            </a:r>
            <a:r>
              <a:rPr lang="cs-CZ" sz="3200" dirty="0" smtClean="0"/>
              <a:t>omov </a:t>
            </a:r>
            <a:r>
              <a:rPr lang="cs-CZ" sz="3200" dirty="0"/>
              <a:t>se zvláštním režimem</a:t>
            </a:r>
            <a:endParaRPr lang="cs-CZ" sz="3200" dirty="0" smtClean="0">
              <a:effectLst/>
            </a:endParaRPr>
          </a:p>
          <a:p>
            <a:pPr algn="ctr"/>
            <a:r>
              <a:rPr lang="cs-CZ" sz="3200" dirty="0"/>
              <a:t>Míru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1313</a:t>
            </a:r>
            <a:r>
              <a:rPr lang="cs-CZ" sz="3200" dirty="0"/>
              <a:t>,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738 01 </a:t>
            </a:r>
            <a:r>
              <a:rPr lang="cs-CZ" sz="3200" dirty="0"/>
              <a:t>Frýdek-Místek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7"/>
          <a:stretch/>
        </p:blipFill>
        <p:spPr bwMode="auto">
          <a:xfrm>
            <a:off x="6297107" y="1688727"/>
            <a:ext cx="4590852" cy="419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1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" y="57253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NAŠE AKCE</a:t>
            </a:r>
            <a:endParaRPr lang="cs-CZ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7" y="3379510"/>
            <a:ext cx="5279010" cy="31674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4" b="44684"/>
          <a:stretch/>
        </p:blipFill>
        <p:spPr>
          <a:xfrm>
            <a:off x="1066801" y="1403527"/>
            <a:ext cx="10058400" cy="14423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7" y="3379510"/>
            <a:ext cx="5279011" cy="31674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557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" y="2445437"/>
            <a:ext cx="5392133" cy="35985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29" y="0"/>
            <a:ext cx="3941724" cy="22706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91" y="2445436"/>
            <a:ext cx="5392132" cy="35985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003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180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Corbel</vt:lpstr>
      <vt:lpstr>Times New Roman</vt:lpstr>
      <vt:lpstr>Hloubka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</dc:creator>
  <cp:lastModifiedBy>petra</cp:lastModifiedBy>
  <cp:revision>14</cp:revision>
  <dcterms:created xsi:type="dcterms:W3CDTF">2016-09-20T08:49:12Z</dcterms:created>
  <dcterms:modified xsi:type="dcterms:W3CDTF">2016-09-21T11:19:29Z</dcterms:modified>
</cp:coreProperties>
</file>